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9" r:id="rId5"/>
    <p:sldId id="269" r:id="rId6"/>
    <p:sldId id="258" r:id="rId7"/>
    <p:sldId id="274" r:id="rId8"/>
    <p:sldId id="261" r:id="rId9"/>
    <p:sldId id="273" r:id="rId10"/>
    <p:sldId id="262" r:id="rId11"/>
    <p:sldId id="263" r:id="rId12"/>
    <p:sldId id="264" r:id="rId13"/>
    <p:sldId id="265" r:id="rId14"/>
    <p:sldId id="270" r:id="rId15"/>
    <p:sldId id="271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後藤 洸瑠" userId="999ea1b7fbd20546" providerId="LiveId" clId="{D599C6A2-2963-4805-BE3C-871FDA0CB29A}"/>
    <pc:docChg chg="undo custSel addSld delSld modSld sldOrd">
      <pc:chgData name="後藤 洸瑠" userId="999ea1b7fbd20546" providerId="LiveId" clId="{D599C6A2-2963-4805-BE3C-871FDA0CB29A}" dt="2022-01-19T06:40:11.857" v="6467" actId="13926"/>
      <pc:docMkLst>
        <pc:docMk/>
      </pc:docMkLst>
      <pc:sldChg chg="modSp mod">
        <pc:chgData name="後藤 洸瑠" userId="999ea1b7fbd20546" providerId="LiveId" clId="{D599C6A2-2963-4805-BE3C-871FDA0CB29A}" dt="2022-01-19T06:38:33.120" v="6453" actId="20577"/>
        <pc:sldMkLst>
          <pc:docMk/>
          <pc:sldMk cId="1893588594" sldId="257"/>
        </pc:sldMkLst>
        <pc:spChg chg="mod">
          <ac:chgData name="後藤 洸瑠" userId="999ea1b7fbd20546" providerId="LiveId" clId="{D599C6A2-2963-4805-BE3C-871FDA0CB29A}" dt="2022-01-19T06:38:33.120" v="6453" actId="20577"/>
          <ac:spMkLst>
            <pc:docMk/>
            <pc:sldMk cId="1893588594" sldId="257"/>
            <ac:spMk id="7" creationId="{C7B43523-A297-4D52-8E83-6543F5C9A188}"/>
          </ac:spMkLst>
        </pc:spChg>
      </pc:sldChg>
      <pc:sldChg chg="addSp delSp modSp mod">
        <pc:chgData name="後藤 洸瑠" userId="999ea1b7fbd20546" providerId="LiveId" clId="{D599C6A2-2963-4805-BE3C-871FDA0CB29A}" dt="2022-01-19T06:18:32.610" v="6071" actId="1076"/>
        <pc:sldMkLst>
          <pc:docMk/>
          <pc:sldMk cId="751401042" sldId="258"/>
        </pc:sldMkLst>
        <pc:spChg chg="add mod">
          <ac:chgData name="後藤 洸瑠" userId="999ea1b7fbd20546" providerId="LiveId" clId="{D599C6A2-2963-4805-BE3C-871FDA0CB29A}" dt="2022-01-19T06:18:27.807" v="6070" actId="1076"/>
          <ac:spMkLst>
            <pc:docMk/>
            <pc:sldMk cId="751401042" sldId="258"/>
            <ac:spMk id="2" creationId="{319E7D92-39F9-4165-8E08-6F2A4E018C87}"/>
          </ac:spMkLst>
        </pc:spChg>
        <pc:spChg chg="del mod">
          <ac:chgData name="後藤 洸瑠" userId="999ea1b7fbd20546" providerId="LiveId" clId="{D599C6A2-2963-4805-BE3C-871FDA0CB29A}" dt="2022-01-18T06:20:42.489" v="170" actId="478"/>
          <ac:spMkLst>
            <pc:docMk/>
            <pc:sldMk cId="751401042" sldId="258"/>
            <ac:spMk id="3" creationId="{D464571C-CF3C-41C5-A5FC-22C6236A847D}"/>
          </ac:spMkLst>
        </pc:spChg>
        <pc:spChg chg="del">
          <ac:chgData name="後藤 洸瑠" userId="999ea1b7fbd20546" providerId="LiveId" clId="{D599C6A2-2963-4805-BE3C-871FDA0CB29A}" dt="2022-01-18T06:30:32.580" v="184" actId="478"/>
          <ac:spMkLst>
            <pc:docMk/>
            <pc:sldMk cId="751401042" sldId="258"/>
            <ac:spMk id="4" creationId="{B0D44B92-7AC0-4B75-ABB2-4F764E775B5C}"/>
          </ac:spMkLst>
        </pc:spChg>
        <pc:spChg chg="del mod">
          <ac:chgData name="後藤 洸瑠" userId="999ea1b7fbd20546" providerId="LiveId" clId="{D599C6A2-2963-4805-BE3C-871FDA0CB29A}" dt="2022-01-18T06:20:44.580" v="172" actId="478"/>
          <ac:spMkLst>
            <pc:docMk/>
            <pc:sldMk cId="751401042" sldId="258"/>
            <ac:spMk id="5" creationId="{556EA11B-33B7-410E-8DAD-1434025D23E4}"/>
          </ac:spMkLst>
        </pc:spChg>
        <pc:spChg chg="del mod">
          <ac:chgData name="後藤 洸瑠" userId="999ea1b7fbd20546" providerId="LiveId" clId="{D599C6A2-2963-4805-BE3C-871FDA0CB29A}" dt="2022-01-18T06:20:49.942" v="174" actId="478"/>
          <ac:spMkLst>
            <pc:docMk/>
            <pc:sldMk cId="751401042" sldId="258"/>
            <ac:spMk id="6" creationId="{42204ED2-BBB2-4890-9B8D-814090D70494}"/>
          </ac:spMkLst>
        </pc:spChg>
        <pc:spChg chg="add mod">
          <ac:chgData name="後藤 洸瑠" userId="999ea1b7fbd20546" providerId="LiveId" clId="{D599C6A2-2963-4805-BE3C-871FDA0CB29A}" dt="2022-01-19T06:12:21.913" v="5815" actId="20577"/>
          <ac:spMkLst>
            <pc:docMk/>
            <pc:sldMk cId="751401042" sldId="258"/>
            <ac:spMk id="8" creationId="{BAAFFE14-1054-4BB0-8790-31300C1C2E8C}"/>
          </ac:spMkLst>
        </pc:spChg>
        <pc:spChg chg="del">
          <ac:chgData name="後藤 洸瑠" userId="999ea1b7fbd20546" providerId="LiveId" clId="{D599C6A2-2963-4805-BE3C-871FDA0CB29A}" dt="2022-01-18T06:20:54.210" v="175" actId="478"/>
          <ac:spMkLst>
            <pc:docMk/>
            <pc:sldMk cId="751401042" sldId="258"/>
            <ac:spMk id="9" creationId="{0727DE51-B168-41F8-9811-7DEE9253A373}"/>
          </ac:spMkLst>
        </pc:spChg>
        <pc:picChg chg="mod">
          <ac:chgData name="後藤 洸瑠" userId="999ea1b7fbd20546" providerId="LiveId" clId="{D599C6A2-2963-4805-BE3C-871FDA0CB29A}" dt="2022-01-19T06:18:32.610" v="6071" actId="1076"/>
          <ac:picMkLst>
            <pc:docMk/>
            <pc:sldMk cId="751401042" sldId="258"/>
            <ac:picMk id="10" creationId="{C91A6DDE-53EA-42A9-97BF-3AAAE2CC33E7}"/>
          </ac:picMkLst>
        </pc:picChg>
      </pc:sldChg>
      <pc:sldChg chg="addSp delSp modSp mod">
        <pc:chgData name="後藤 洸瑠" userId="999ea1b7fbd20546" providerId="LiveId" clId="{D599C6A2-2963-4805-BE3C-871FDA0CB29A}" dt="2022-01-19T06:36:38.434" v="6400" actId="1076"/>
        <pc:sldMkLst>
          <pc:docMk/>
          <pc:sldMk cId="404681276" sldId="259"/>
        </pc:sldMkLst>
        <pc:spChg chg="del mod">
          <ac:chgData name="後藤 洸瑠" userId="999ea1b7fbd20546" providerId="LiveId" clId="{D599C6A2-2963-4805-BE3C-871FDA0CB29A}" dt="2022-01-11T07:35:01.646" v="14"/>
          <ac:spMkLst>
            <pc:docMk/>
            <pc:sldMk cId="404681276" sldId="259"/>
            <ac:spMk id="2" creationId="{3E6C40ED-CAE6-4182-ABDE-8506ED6407FC}"/>
          </ac:spMkLst>
        </pc:spChg>
        <pc:spChg chg="add mod">
          <ac:chgData name="後藤 洸瑠" userId="999ea1b7fbd20546" providerId="LiveId" clId="{D599C6A2-2963-4805-BE3C-871FDA0CB29A}" dt="2022-01-18T06:41:10.123" v="456" actId="1076"/>
          <ac:spMkLst>
            <pc:docMk/>
            <pc:sldMk cId="404681276" sldId="259"/>
            <ac:spMk id="7" creationId="{8C36571B-B6AB-40B1-8315-B50AB44D7B2B}"/>
          </ac:spMkLst>
        </pc:spChg>
        <pc:spChg chg="add mod">
          <ac:chgData name="後藤 洸瑠" userId="999ea1b7fbd20546" providerId="LiveId" clId="{D599C6A2-2963-4805-BE3C-871FDA0CB29A}" dt="2022-01-18T06:41:14.616" v="457" actId="1076"/>
          <ac:spMkLst>
            <pc:docMk/>
            <pc:sldMk cId="404681276" sldId="259"/>
            <ac:spMk id="8" creationId="{757EA500-C1C8-4651-A0CF-45207AEC6570}"/>
          </ac:spMkLst>
        </pc:spChg>
        <pc:spChg chg="add mod">
          <ac:chgData name="後藤 洸瑠" userId="999ea1b7fbd20546" providerId="LiveId" clId="{D599C6A2-2963-4805-BE3C-871FDA0CB29A}" dt="2022-01-18T06:38:07.029" v="436" actId="20577"/>
          <ac:spMkLst>
            <pc:docMk/>
            <pc:sldMk cId="404681276" sldId="259"/>
            <ac:spMk id="12" creationId="{51A5E31D-3912-4E4F-9D6E-05B99B1A9E06}"/>
          </ac:spMkLst>
        </pc:spChg>
        <pc:spChg chg="add mod">
          <ac:chgData name="後藤 洸瑠" userId="999ea1b7fbd20546" providerId="LiveId" clId="{D599C6A2-2963-4805-BE3C-871FDA0CB29A}" dt="2022-01-19T06:36:38.434" v="6400" actId="1076"/>
          <ac:spMkLst>
            <pc:docMk/>
            <pc:sldMk cId="404681276" sldId="259"/>
            <ac:spMk id="13" creationId="{4E882566-6419-40FD-A489-7203A0D8464A}"/>
          </ac:spMkLst>
        </pc:spChg>
        <pc:graphicFrameChg chg="add del mod">
          <ac:chgData name="後藤 洸瑠" userId="999ea1b7fbd20546" providerId="LiveId" clId="{D599C6A2-2963-4805-BE3C-871FDA0CB29A}" dt="2022-01-11T07:39:44.224" v="16" actId="478"/>
          <ac:graphicFrameMkLst>
            <pc:docMk/>
            <pc:sldMk cId="404681276" sldId="259"/>
            <ac:graphicFrameMk id="3" creationId="{6AD49753-CF67-43A0-BFAC-050CB62AFE10}"/>
          </ac:graphicFrameMkLst>
        </pc:graphicFrameChg>
        <pc:graphicFrameChg chg="add mod modGraphic">
          <ac:chgData name="後藤 洸瑠" userId="999ea1b7fbd20546" providerId="LiveId" clId="{D599C6A2-2963-4805-BE3C-871FDA0CB29A}" dt="2022-01-19T06:35:00.172" v="6323" actId="1076"/>
          <ac:graphicFrameMkLst>
            <pc:docMk/>
            <pc:sldMk cId="404681276" sldId="259"/>
            <ac:graphicFrameMk id="6" creationId="{14559523-F5AA-4FBF-B3E0-CFB19B79F765}"/>
          </ac:graphicFrameMkLst>
        </pc:graphicFrameChg>
        <pc:picChg chg="add del mod">
          <ac:chgData name="後藤 洸瑠" userId="999ea1b7fbd20546" providerId="LiveId" clId="{D599C6A2-2963-4805-BE3C-871FDA0CB29A}" dt="2022-01-18T06:31:56.282" v="197" actId="478"/>
          <ac:picMkLst>
            <pc:docMk/>
            <pc:sldMk cId="404681276" sldId="259"/>
            <ac:picMk id="3" creationId="{5A04B518-324D-4344-8841-34F105AF5F1A}"/>
          </ac:picMkLst>
        </pc:picChg>
        <pc:picChg chg="add del mod">
          <ac:chgData name="後藤 洸瑠" userId="999ea1b7fbd20546" providerId="LiveId" clId="{D599C6A2-2963-4805-BE3C-871FDA0CB29A}" dt="2022-01-18T06:15:53.321" v="161" actId="478"/>
          <ac:picMkLst>
            <pc:docMk/>
            <pc:sldMk cId="404681276" sldId="259"/>
            <ac:picMk id="5" creationId="{63B61B03-1B55-406A-BA59-9A2843A99E2E}"/>
          </ac:picMkLst>
        </pc:picChg>
        <pc:picChg chg="add del mod">
          <ac:chgData name="後藤 洸瑠" userId="999ea1b7fbd20546" providerId="LiveId" clId="{D599C6A2-2963-4805-BE3C-871FDA0CB29A}" dt="2022-01-18T06:31:16.572" v="187" actId="478"/>
          <ac:picMkLst>
            <pc:docMk/>
            <pc:sldMk cId="404681276" sldId="259"/>
            <ac:picMk id="9" creationId="{C551DE26-C09A-41A9-BBD2-C438476F03C1}"/>
          </ac:picMkLst>
        </pc:picChg>
        <pc:picChg chg="add mod">
          <ac:chgData name="後藤 洸瑠" userId="999ea1b7fbd20546" providerId="LiveId" clId="{D599C6A2-2963-4805-BE3C-871FDA0CB29A}" dt="2022-01-18T06:41:20.256" v="458" actId="1076"/>
          <ac:picMkLst>
            <pc:docMk/>
            <pc:sldMk cId="404681276" sldId="259"/>
            <ac:picMk id="11" creationId="{2097CEDA-D953-4317-B4E9-66473A4AD7D8}"/>
          </ac:picMkLst>
        </pc:picChg>
      </pc:sldChg>
      <pc:sldChg chg="del">
        <pc:chgData name="後藤 洸瑠" userId="999ea1b7fbd20546" providerId="LiveId" clId="{D599C6A2-2963-4805-BE3C-871FDA0CB29A}" dt="2022-01-11T08:25:30.933" v="160" actId="47"/>
        <pc:sldMkLst>
          <pc:docMk/>
          <pc:sldMk cId="2686678732" sldId="260"/>
        </pc:sldMkLst>
      </pc:sldChg>
      <pc:sldChg chg="addSp delSp modSp mod">
        <pc:chgData name="後藤 洸瑠" userId="999ea1b7fbd20546" providerId="LiveId" clId="{D599C6A2-2963-4805-BE3C-871FDA0CB29A}" dt="2022-01-19T06:10:53.911" v="5747" actId="207"/>
        <pc:sldMkLst>
          <pc:docMk/>
          <pc:sldMk cId="4223742193" sldId="261"/>
        </pc:sldMkLst>
        <pc:spChg chg="del mod">
          <ac:chgData name="後藤 洸瑠" userId="999ea1b7fbd20546" providerId="LiveId" clId="{D599C6A2-2963-4805-BE3C-871FDA0CB29A}" dt="2022-01-18T06:46:58.730" v="559" actId="478"/>
          <ac:spMkLst>
            <pc:docMk/>
            <pc:sldMk cId="4223742193" sldId="261"/>
            <ac:spMk id="2" creationId="{24B60D5F-1046-4027-87C0-72B6422EB9A1}"/>
          </ac:spMkLst>
        </pc:spChg>
        <pc:spChg chg="del">
          <ac:chgData name="後藤 洸瑠" userId="999ea1b7fbd20546" providerId="LiveId" clId="{D599C6A2-2963-4805-BE3C-871FDA0CB29A}" dt="2022-01-18T06:56:31.382" v="581" actId="478"/>
          <ac:spMkLst>
            <pc:docMk/>
            <pc:sldMk cId="4223742193" sldId="261"/>
            <ac:spMk id="3" creationId="{34D3A2EC-2795-4874-9436-BA2F78A324C8}"/>
          </ac:spMkLst>
        </pc:spChg>
        <pc:spChg chg="add mod">
          <ac:chgData name="後藤 洸瑠" userId="999ea1b7fbd20546" providerId="LiveId" clId="{D599C6A2-2963-4805-BE3C-871FDA0CB29A}" dt="2022-01-19T06:10:48.964" v="5746" actId="207"/>
          <ac:spMkLst>
            <pc:docMk/>
            <pc:sldMk cId="4223742193" sldId="261"/>
            <ac:spMk id="4" creationId="{AE5777C0-1B09-4527-AFFB-C558CFBE695D}"/>
          </ac:spMkLst>
        </pc:spChg>
        <pc:spChg chg="mod">
          <ac:chgData name="後藤 洸瑠" userId="999ea1b7fbd20546" providerId="LiveId" clId="{D599C6A2-2963-4805-BE3C-871FDA0CB29A}" dt="2022-01-18T07:01:49.820" v="736" actId="20577"/>
          <ac:spMkLst>
            <pc:docMk/>
            <pc:sldMk cId="4223742193" sldId="261"/>
            <ac:spMk id="5" creationId="{8E836723-A2A2-4CE1-A06C-913FDC1AC040}"/>
          </ac:spMkLst>
        </pc:spChg>
        <pc:spChg chg="add mod">
          <ac:chgData name="後藤 洸瑠" userId="999ea1b7fbd20546" providerId="LiveId" clId="{D599C6A2-2963-4805-BE3C-871FDA0CB29A}" dt="2022-01-18T07:01:34.387" v="720" actId="20577"/>
          <ac:spMkLst>
            <pc:docMk/>
            <pc:sldMk cId="4223742193" sldId="261"/>
            <ac:spMk id="6" creationId="{FD6E106F-078C-4F30-B910-DBFE513E7C3F}"/>
          </ac:spMkLst>
        </pc:spChg>
        <pc:spChg chg="add mod">
          <ac:chgData name="後藤 洸瑠" userId="999ea1b7fbd20546" providerId="LiveId" clId="{D599C6A2-2963-4805-BE3C-871FDA0CB29A}" dt="2022-01-19T06:10:53.911" v="5747" actId="207"/>
          <ac:spMkLst>
            <pc:docMk/>
            <pc:sldMk cId="4223742193" sldId="261"/>
            <ac:spMk id="7" creationId="{9EAB0EF8-D0EC-49DF-96C7-13E8E80E206D}"/>
          </ac:spMkLst>
        </pc:spChg>
        <pc:spChg chg="add del mod">
          <ac:chgData name="後藤 洸瑠" userId="999ea1b7fbd20546" providerId="LiveId" clId="{D599C6A2-2963-4805-BE3C-871FDA0CB29A}" dt="2022-01-18T07:37:31.481" v="1459"/>
          <ac:spMkLst>
            <pc:docMk/>
            <pc:sldMk cId="4223742193" sldId="261"/>
            <ac:spMk id="8" creationId="{1DACA2ED-7B8B-4050-91F4-0CFC7C943E52}"/>
          </ac:spMkLst>
        </pc:spChg>
      </pc:sldChg>
      <pc:sldChg chg="addSp delSp modSp mod">
        <pc:chgData name="後藤 洸瑠" userId="999ea1b7fbd20546" providerId="LiveId" clId="{D599C6A2-2963-4805-BE3C-871FDA0CB29A}" dt="2022-01-19T06:06:32.070" v="5705" actId="20577"/>
        <pc:sldMkLst>
          <pc:docMk/>
          <pc:sldMk cId="543525282" sldId="262"/>
        </pc:sldMkLst>
        <pc:spChg chg="del">
          <ac:chgData name="後藤 洸瑠" userId="999ea1b7fbd20546" providerId="LiveId" clId="{D599C6A2-2963-4805-BE3C-871FDA0CB29A}" dt="2022-01-18T07:37:03.999" v="1456" actId="478"/>
          <ac:spMkLst>
            <pc:docMk/>
            <pc:sldMk cId="543525282" sldId="262"/>
            <ac:spMk id="2" creationId="{793AA3DB-324B-49D5-B0D8-4711BDE755AC}"/>
          </ac:spMkLst>
        </pc:spChg>
        <pc:spChg chg="add mod">
          <ac:chgData name="後藤 洸瑠" userId="999ea1b7fbd20546" providerId="LiveId" clId="{D599C6A2-2963-4805-BE3C-871FDA0CB29A}" dt="2022-01-18T07:39:05.545" v="1528" actId="20577"/>
          <ac:spMkLst>
            <pc:docMk/>
            <pc:sldMk cId="543525282" sldId="262"/>
            <ac:spMk id="3" creationId="{8A2890DE-5555-493D-B606-91914BF7D503}"/>
          </ac:spMkLst>
        </pc:spChg>
        <pc:spChg chg="add mod">
          <ac:chgData name="後藤 洸瑠" userId="999ea1b7fbd20546" providerId="LiveId" clId="{D599C6A2-2963-4805-BE3C-871FDA0CB29A}" dt="2022-01-18T07:40:44.754" v="1607" actId="404"/>
          <ac:spMkLst>
            <pc:docMk/>
            <pc:sldMk cId="543525282" sldId="262"/>
            <ac:spMk id="4" creationId="{958DD06F-B24A-4941-9B97-299CAEE14CBD}"/>
          </ac:spMkLst>
        </pc:spChg>
        <pc:spChg chg="add mod">
          <ac:chgData name="後藤 洸瑠" userId="999ea1b7fbd20546" providerId="LiveId" clId="{D599C6A2-2963-4805-BE3C-871FDA0CB29A}" dt="2022-01-18T07:46:36.236" v="1630" actId="404"/>
          <ac:spMkLst>
            <pc:docMk/>
            <pc:sldMk cId="543525282" sldId="262"/>
            <ac:spMk id="5" creationId="{99EE384B-B0C2-4846-AE55-4C7FB7E35C23}"/>
          </ac:spMkLst>
        </pc:spChg>
        <pc:spChg chg="add mod">
          <ac:chgData name="後藤 洸瑠" userId="999ea1b7fbd20546" providerId="LiveId" clId="{D599C6A2-2963-4805-BE3C-871FDA0CB29A}" dt="2022-01-18T07:47:08.524" v="1641" actId="207"/>
          <ac:spMkLst>
            <pc:docMk/>
            <pc:sldMk cId="543525282" sldId="262"/>
            <ac:spMk id="6" creationId="{267D8A38-CFD7-4986-8B96-98E7433A8BB0}"/>
          </ac:spMkLst>
        </pc:spChg>
        <pc:spChg chg="add mod">
          <ac:chgData name="後藤 洸瑠" userId="999ea1b7fbd20546" providerId="LiveId" clId="{D599C6A2-2963-4805-BE3C-871FDA0CB29A}" dt="2022-01-18T07:49:00.189" v="1673" actId="20577"/>
          <ac:spMkLst>
            <pc:docMk/>
            <pc:sldMk cId="543525282" sldId="262"/>
            <ac:spMk id="7" creationId="{3097121E-937B-42B2-8EBA-76A8CAE17100}"/>
          </ac:spMkLst>
        </pc:spChg>
        <pc:spChg chg="add mod">
          <ac:chgData name="後藤 洸瑠" userId="999ea1b7fbd20546" providerId="LiveId" clId="{D599C6A2-2963-4805-BE3C-871FDA0CB29A}" dt="2022-01-19T06:06:32.070" v="5705" actId="20577"/>
          <ac:spMkLst>
            <pc:docMk/>
            <pc:sldMk cId="543525282" sldId="262"/>
            <ac:spMk id="8" creationId="{326726B3-1FC7-425C-86ED-01269FD66559}"/>
          </ac:spMkLst>
        </pc:spChg>
      </pc:sldChg>
      <pc:sldChg chg="addSp delSp modSp mod">
        <pc:chgData name="後藤 洸瑠" userId="999ea1b7fbd20546" providerId="LiveId" clId="{D599C6A2-2963-4805-BE3C-871FDA0CB29A}" dt="2022-01-19T06:05:57.008" v="5702" actId="1076"/>
        <pc:sldMkLst>
          <pc:docMk/>
          <pc:sldMk cId="53070854" sldId="263"/>
        </pc:sldMkLst>
        <pc:spChg chg="del mod">
          <ac:chgData name="後藤 洸瑠" userId="999ea1b7fbd20546" providerId="LiveId" clId="{D599C6A2-2963-4805-BE3C-871FDA0CB29A}" dt="2022-01-18T07:55:04.605" v="1830"/>
          <ac:spMkLst>
            <pc:docMk/>
            <pc:sldMk cId="53070854" sldId="263"/>
            <ac:spMk id="2" creationId="{53194456-B619-43AD-A04E-D3C60A24D9A5}"/>
          </ac:spMkLst>
        </pc:spChg>
        <pc:spChg chg="del">
          <ac:chgData name="後藤 洸瑠" userId="999ea1b7fbd20546" providerId="LiveId" clId="{D599C6A2-2963-4805-BE3C-871FDA0CB29A}" dt="2022-01-18T07:54:46.730" v="1826" actId="478"/>
          <ac:spMkLst>
            <pc:docMk/>
            <pc:sldMk cId="53070854" sldId="263"/>
            <ac:spMk id="3" creationId="{0A97B68F-3148-4297-97D4-34EE4AD51863}"/>
          </ac:spMkLst>
        </pc:spChg>
        <pc:spChg chg="add mod">
          <ac:chgData name="後藤 洸瑠" userId="999ea1b7fbd20546" providerId="LiveId" clId="{D599C6A2-2963-4805-BE3C-871FDA0CB29A}" dt="2022-01-18T07:57:19.801" v="1905" actId="1076"/>
          <ac:spMkLst>
            <pc:docMk/>
            <pc:sldMk cId="53070854" sldId="263"/>
            <ac:spMk id="4" creationId="{8A4C5697-6BAC-4090-B621-4C954663EC75}"/>
          </ac:spMkLst>
        </pc:spChg>
        <pc:spChg chg="add mod">
          <ac:chgData name="後藤 洸瑠" userId="999ea1b7fbd20546" providerId="LiveId" clId="{D599C6A2-2963-4805-BE3C-871FDA0CB29A}" dt="2022-01-18T08:40:09.227" v="2732" actId="20577"/>
          <ac:spMkLst>
            <pc:docMk/>
            <pc:sldMk cId="53070854" sldId="263"/>
            <ac:spMk id="5" creationId="{A72924C7-F2A4-4159-8068-C009138B96AC}"/>
          </ac:spMkLst>
        </pc:spChg>
        <pc:spChg chg="add mod">
          <ac:chgData name="後藤 洸瑠" userId="999ea1b7fbd20546" providerId="LiveId" clId="{D599C6A2-2963-4805-BE3C-871FDA0CB29A}" dt="2022-01-19T06:05:57.008" v="5702" actId="1076"/>
          <ac:spMkLst>
            <pc:docMk/>
            <pc:sldMk cId="53070854" sldId="263"/>
            <ac:spMk id="6" creationId="{7E3E2D21-AD91-44BA-86B6-44CC97DE6F42}"/>
          </ac:spMkLst>
        </pc:spChg>
        <pc:spChg chg="add mod">
          <ac:chgData name="後藤 洸瑠" userId="999ea1b7fbd20546" providerId="LiveId" clId="{D599C6A2-2963-4805-BE3C-871FDA0CB29A}" dt="2022-01-19T06:05:11.686" v="5688" actId="113"/>
          <ac:spMkLst>
            <pc:docMk/>
            <pc:sldMk cId="53070854" sldId="263"/>
            <ac:spMk id="7" creationId="{DDCC0FCF-D415-469F-9B54-FA8FD2649CD5}"/>
          </ac:spMkLst>
        </pc:spChg>
        <pc:spChg chg="add">
          <ac:chgData name="後藤 洸瑠" userId="999ea1b7fbd20546" providerId="LiveId" clId="{D599C6A2-2963-4805-BE3C-871FDA0CB29A}" dt="2022-01-18T08:01:10.005" v="1941"/>
          <ac:spMkLst>
            <pc:docMk/>
            <pc:sldMk cId="53070854" sldId="263"/>
            <ac:spMk id="8" creationId="{672E6A7C-8E7B-4E66-8E44-9869E8B1D2EE}"/>
          </ac:spMkLst>
        </pc:spChg>
        <pc:spChg chg="add del mod">
          <ac:chgData name="後藤 洸瑠" userId="999ea1b7fbd20546" providerId="LiveId" clId="{D599C6A2-2963-4805-BE3C-871FDA0CB29A}" dt="2022-01-18T08:01:42.922" v="1947"/>
          <ac:spMkLst>
            <pc:docMk/>
            <pc:sldMk cId="53070854" sldId="263"/>
            <ac:spMk id="9" creationId="{9F80BE6C-E4A0-4DA8-B6CE-FAA1EBAD7D5C}"/>
          </ac:spMkLst>
        </pc:spChg>
        <pc:spChg chg="add mod">
          <ac:chgData name="後藤 洸瑠" userId="999ea1b7fbd20546" providerId="LiveId" clId="{D599C6A2-2963-4805-BE3C-871FDA0CB29A}" dt="2022-01-19T06:05:47.041" v="5701" actId="1076"/>
          <ac:spMkLst>
            <pc:docMk/>
            <pc:sldMk cId="53070854" sldId="263"/>
            <ac:spMk id="11" creationId="{2C3EE319-B8F4-4ED4-82D0-F817F2A479BE}"/>
          </ac:spMkLst>
        </pc:spChg>
        <pc:picChg chg="add mod">
          <ac:chgData name="後藤 洸瑠" userId="999ea1b7fbd20546" providerId="LiveId" clId="{D599C6A2-2963-4805-BE3C-871FDA0CB29A}" dt="2022-01-18T08:01:55.503" v="1952" actId="1076"/>
          <ac:picMkLst>
            <pc:docMk/>
            <pc:sldMk cId="53070854" sldId="263"/>
            <ac:picMk id="10" creationId="{93C1A484-1510-49F1-802A-D07E7C702ED3}"/>
          </ac:picMkLst>
        </pc:picChg>
      </pc:sldChg>
      <pc:sldChg chg="addSp delSp modSp mod">
        <pc:chgData name="後藤 洸瑠" userId="999ea1b7fbd20546" providerId="LiveId" clId="{D599C6A2-2963-4805-BE3C-871FDA0CB29A}" dt="2022-01-19T06:06:17.761" v="5704" actId="1076"/>
        <pc:sldMkLst>
          <pc:docMk/>
          <pc:sldMk cId="2788650957" sldId="264"/>
        </pc:sldMkLst>
        <pc:spChg chg="del">
          <ac:chgData name="後藤 洸瑠" userId="999ea1b7fbd20546" providerId="LiveId" clId="{D599C6A2-2963-4805-BE3C-871FDA0CB29A}" dt="2022-01-18T08:19:08.967" v="2339" actId="478"/>
          <ac:spMkLst>
            <pc:docMk/>
            <pc:sldMk cId="2788650957" sldId="264"/>
            <ac:spMk id="2" creationId="{A46B3358-C624-4045-A587-857DBF197831}"/>
          </ac:spMkLst>
        </pc:spChg>
        <pc:spChg chg="del">
          <ac:chgData name="後藤 洸瑠" userId="999ea1b7fbd20546" providerId="LiveId" clId="{D599C6A2-2963-4805-BE3C-871FDA0CB29A}" dt="2022-01-18T08:19:06.186" v="2338" actId="478"/>
          <ac:spMkLst>
            <pc:docMk/>
            <pc:sldMk cId="2788650957" sldId="264"/>
            <ac:spMk id="3" creationId="{CD374FA0-F05C-4BAA-81B1-3CDC09747041}"/>
          </ac:spMkLst>
        </pc:spChg>
        <pc:spChg chg="add mod">
          <ac:chgData name="後藤 洸瑠" userId="999ea1b7fbd20546" providerId="LiveId" clId="{D599C6A2-2963-4805-BE3C-871FDA0CB29A}" dt="2022-01-18T08:40:13.780" v="2735" actId="20577"/>
          <ac:spMkLst>
            <pc:docMk/>
            <pc:sldMk cId="2788650957" sldId="264"/>
            <ac:spMk id="4" creationId="{C78C4301-FB4F-4C3C-AE3F-B790535FCE92}"/>
          </ac:spMkLst>
        </pc:spChg>
        <pc:spChg chg="add mod">
          <ac:chgData name="後藤 洸瑠" userId="999ea1b7fbd20546" providerId="LiveId" clId="{D599C6A2-2963-4805-BE3C-871FDA0CB29A}" dt="2022-01-18T08:20:49.956" v="2356" actId="1076"/>
          <ac:spMkLst>
            <pc:docMk/>
            <pc:sldMk cId="2788650957" sldId="264"/>
            <ac:spMk id="5" creationId="{7F1C3E1A-2559-44E3-B307-9189A223E11E}"/>
          </ac:spMkLst>
        </pc:spChg>
        <pc:spChg chg="add mod">
          <ac:chgData name="後藤 洸瑠" userId="999ea1b7fbd20546" providerId="LiveId" clId="{D599C6A2-2963-4805-BE3C-871FDA0CB29A}" dt="2022-01-19T06:06:08.371" v="5703" actId="1076"/>
          <ac:spMkLst>
            <pc:docMk/>
            <pc:sldMk cId="2788650957" sldId="264"/>
            <ac:spMk id="6" creationId="{3B718393-78DD-4C27-BF71-C93C7EFAD1C4}"/>
          </ac:spMkLst>
        </pc:spChg>
        <pc:spChg chg="add mod">
          <ac:chgData name="後藤 洸瑠" userId="999ea1b7fbd20546" providerId="LiveId" clId="{D599C6A2-2963-4805-BE3C-871FDA0CB29A}" dt="2022-01-19T06:06:17.761" v="5704" actId="1076"/>
          <ac:spMkLst>
            <pc:docMk/>
            <pc:sldMk cId="2788650957" sldId="264"/>
            <ac:spMk id="7" creationId="{86BF3E79-3863-4E50-B2AF-95E863A23D11}"/>
          </ac:spMkLst>
        </pc:spChg>
        <pc:spChg chg="add mod">
          <ac:chgData name="後藤 洸瑠" userId="999ea1b7fbd20546" providerId="LiveId" clId="{D599C6A2-2963-4805-BE3C-871FDA0CB29A}" dt="2022-01-19T06:04:31.089" v="5673" actId="113"/>
          <ac:spMkLst>
            <pc:docMk/>
            <pc:sldMk cId="2788650957" sldId="264"/>
            <ac:spMk id="12" creationId="{DCFDB020-BB1A-4503-9F1D-063350FF323A}"/>
          </ac:spMkLst>
        </pc:spChg>
        <pc:picChg chg="add mod">
          <ac:chgData name="後藤 洸瑠" userId="999ea1b7fbd20546" providerId="LiveId" clId="{D599C6A2-2963-4805-BE3C-871FDA0CB29A}" dt="2022-01-18T08:30:53.298" v="2379" actId="1076"/>
          <ac:picMkLst>
            <pc:docMk/>
            <pc:sldMk cId="2788650957" sldId="264"/>
            <ac:picMk id="3074" creationId="{112F61A0-B4AB-4604-91E9-CF867BBDFCA2}"/>
          </ac:picMkLst>
        </pc:picChg>
        <pc:picChg chg="add mod">
          <ac:chgData name="後藤 洸瑠" userId="999ea1b7fbd20546" providerId="LiveId" clId="{D599C6A2-2963-4805-BE3C-871FDA0CB29A}" dt="2022-01-18T08:30:57.500" v="2381" actId="1076"/>
          <ac:picMkLst>
            <pc:docMk/>
            <pc:sldMk cId="2788650957" sldId="264"/>
            <ac:picMk id="3076" creationId="{E08AF400-F7D4-4BEA-A2BE-4D1B93CA3063}"/>
          </ac:picMkLst>
        </pc:picChg>
        <pc:picChg chg="add mod">
          <ac:chgData name="後藤 洸瑠" userId="999ea1b7fbd20546" providerId="LiveId" clId="{D599C6A2-2963-4805-BE3C-871FDA0CB29A}" dt="2022-01-18T08:30:54.993" v="2380" actId="1076"/>
          <ac:picMkLst>
            <pc:docMk/>
            <pc:sldMk cId="2788650957" sldId="264"/>
            <ac:picMk id="3078" creationId="{27F81909-44ED-4336-9F48-7624974EFE34}"/>
          </ac:picMkLst>
        </pc:picChg>
        <pc:picChg chg="add del mod">
          <ac:chgData name="後藤 洸瑠" userId="999ea1b7fbd20546" providerId="LiveId" clId="{D599C6A2-2963-4805-BE3C-871FDA0CB29A}" dt="2022-01-18T08:29:57.934" v="2372" actId="478"/>
          <ac:picMkLst>
            <pc:docMk/>
            <pc:sldMk cId="2788650957" sldId="264"/>
            <ac:picMk id="3080" creationId="{74E81F52-F860-4318-968A-AD3761F6839B}"/>
          </ac:picMkLst>
        </pc:picChg>
        <pc:picChg chg="add mod">
          <ac:chgData name="後藤 洸瑠" userId="999ea1b7fbd20546" providerId="LiveId" clId="{D599C6A2-2963-4805-BE3C-871FDA0CB29A}" dt="2022-01-18T08:30:59.505" v="2382" actId="1076"/>
          <ac:picMkLst>
            <pc:docMk/>
            <pc:sldMk cId="2788650957" sldId="264"/>
            <ac:picMk id="3082" creationId="{CEFF5986-3934-4514-AA9B-774415CB151C}"/>
          </ac:picMkLst>
        </pc:picChg>
      </pc:sldChg>
      <pc:sldChg chg="addSp delSp modSp mod">
        <pc:chgData name="後藤 洸瑠" userId="999ea1b7fbd20546" providerId="LiveId" clId="{D599C6A2-2963-4805-BE3C-871FDA0CB29A}" dt="2022-01-19T06:04:10.294" v="5668" actId="113"/>
        <pc:sldMkLst>
          <pc:docMk/>
          <pc:sldMk cId="385279995" sldId="265"/>
        </pc:sldMkLst>
        <pc:spChg chg="del">
          <ac:chgData name="後藤 洸瑠" userId="999ea1b7fbd20546" providerId="LiveId" clId="{D599C6A2-2963-4805-BE3C-871FDA0CB29A}" dt="2022-01-18T08:19:25.813" v="2341" actId="478"/>
          <ac:spMkLst>
            <pc:docMk/>
            <pc:sldMk cId="385279995" sldId="265"/>
            <ac:spMk id="2" creationId="{33D54EE8-A0C8-4276-B6C3-49F842489248}"/>
          </ac:spMkLst>
        </pc:spChg>
        <pc:spChg chg="del">
          <ac:chgData name="後藤 洸瑠" userId="999ea1b7fbd20546" providerId="LiveId" clId="{D599C6A2-2963-4805-BE3C-871FDA0CB29A}" dt="2022-01-18T08:19:30.051" v="2342" actId="478"/>
          <ac:spMkLst>
            <pc:docMk/>
            <pc:sldMk cId="385279995" sldId="265"/>
            <ac:spMk id="3" creationId="{E42D9537-7D6D-4EFE-84E6-CF20A30775FD}"/>
          </ac:spMkLst>
        </pc:spChg>
        <pc:spChg chg="add mod">
          <ac:chgData name="後藤 洸瑠" userId="999ea1b7fbd20546" providerId="LiveId" clId="{D599C6A2-2963-4805-BE3C-871FDA0CB29A}" dt="2022-01-18T08:40:18.680" v="2738" actId="20577"/>
          <ac:spMkLst>
            <pc:docMk/>
            <pc:sldMk cId="385279995" sldId="265"/>
            <ac:spMk id="4" creationId="{FD63673F-FF34-4618-8B44-6A421A7F0989}"/>
          </ac:spMkLst>
        </pc:spChg>
        <pc:spChg chg="add mod">
          <ac:chgData name="後藤 洸瑠" userId="999ea1b7fbd20546" providerId="LiveId" clId="{D599C6A2-2963-4805-BE3C-871FDA0CB29A}" dt="2022-01-18T08:36:22.707" v="2668" actId="1076"/>
          <ac:spMkLst>
            <pc:docMk/>
            <pc:sldMk cId="385279995" sldId="265"/>
            <ac:spMk id="5" creationId="{913EAFF7-BEF2-43CB-922D-0B6877DEB60F}"/>
          </ac:spMkLst>
        </pc:spChg>
        <pc:spChg chg="add mod">
          <ac:chgData name="後藤 洸瑠" userId="999ea1b7fbd20546" providerId="LiveId" clId="{D599C6A2-2963-4805-BE3C-871FDA0CB29A}" dt="2022-01-19T06:03:58.672" v="5666" actId="113"/>
          <ac:spMkLst>
            <pc:docMk/>
            <pc:sldMk cId="385279995" sldId="265"/>
            <ac:spMk id="6" creationId="{CA94AFF6-8E10-4698-881D-9EBB5160B07A}"/>
          </ac:spMkLst>
        </pc:spChg>
        <pc:spChg chg="add mod">
          <ac:chgData name="後藤 洸瑠" userId="999ea1b7fbd20546" providerId="LiveId" clId="{D599C6A2-2963-4805-BE3C-871FDA0CB29A}" dt="2022-01-19T06:04:06.104" v="5667" actId="113"/>
          <ac:spMkLst>
            <pc:docMk/>
            <pc:sldMk cId="385279995" sldId="265"/>
            <ac:spMk id="7" creationId="{BACA2C79-365C-4842-A31F-9EC3D20092A6}"/>
          </ac:spMkLst>
        </pc:spChg>
        <pc:spChg chg="add mod">
          <ac:chgData name="後藤 洸瑠" userId="999ea1b7fbd20546" providerId="LiveId" clId="{D599C6A2-2963-4805-BE3C-871FDA0CB29A}" dt="2022-01-19T06:04:10.294" v="5668" actId="113"/>
          <ac:spMkLst>
            <pc:docMk/>
            <pc:sldMk cId="385279995" sldId="265"/>
            <ac:spMk id="8" creationId="{9EBD2C38-6216-4555-9EBD-20724F0C9D32}"/>
          </ac:spMkLst>
        </pc:spChg>
        <pc:picChg chg="add mod">
          <ac:chgData name="後藤 洸瑠" userId="999ea1b7fbd20546" providerId="LiveId" clId="{D599C6A2-2963-4805-BE3C-871FDA0CB29A}" dt="2022-01-18T08:37:43.193" v="2673" actId="1076"/>
          <ac:picMkLst>
            <pc:docMk/>
            <pc:sldMk cId="385279995" sldId="265"/>
            <ac:picMk id="2050" creationId="{288FCE58-37B4-45E2-AB6A-04A2E3304891}"/>
          </ac:picMkLst>
        </pc:picChg>
        <pc:picChg chg="add mod">
          <ac:chgData name="後藤 洸瑠" userId="999ea1b7fbd20546" providerId="LiveId" clId="{D599C6A2-2963-4805-BE3C-871FDA0CB29A}" dt="2022-01-18T08:38:23.807" v="2677" actId="1076"/>
          <ac:picMkLst>
            <pc:docMk/>
            <pc:sldMk cId="385279995" sldId="265"/>
            <ac:picMk id="2052" creationId="{9C4AB880-D814-42B2-99D9-912076D83FC3}"/>
          </ac:picMkLst>
        </pc:picChg>
        <pc:picChg chg="add mod">
          <ac:chgData name="後藤 洸瑠" userId="999ea1b7fbd20546" providerId="LiveId" clId="{D599C6A2-2963-4805-BE3C-871FDA0CB29A}" dt="2022-01-18T08:39:18.003" v="2681" actId="1076"/>
          <ac:picMkLst>
            <pc:docMk/>
            <pc:sldMk cId="385279995" sldId="265"/>
            <ac:picMk id="2054" creationId="{99B0D7A0-2302-4CC5-A034-AE0EBF071F32}"/>
          </ac:picMkLst>
        </pc:picChg>
      </pc:sldChg>
      <pc:sldChg chg="del">
        <pc:chgData name="後藤 洸瑠" userId="999ea1b7fbd20546" providerId="LiveId" clId="{D599C6A2-2963-4805-BE3C-871FDA0CB29A}" dt="2022-01-18T08:55:25.406" v="3187" actId="47"/>
        <pc:sldMkLst>
          <pc:docMk/>
          <pc:sldMk cId="62627292" sldId="266"/>
        </pc:sldMkLst>
      </pc:sldChg>
      <pc:sldChg chg="del">
        <pc:chgData name="後藤 洸瑠" userId="999ea1b7fbd20546" providerId="LiveId" clId="{D599C6A2-2963-4805-BE3C-871FDA0CB29A}" dt="2022-01-18T08:55:24.122" v="3186" actId="47"/>
        <pc:sldMkLst>
          <pc:docMk/>
          <pc:sldMk cId="2640359324" sldId="267"/>
        </pc:sldMkLst>
      </pc:sldChg>
      <pc:sldChg chg="delSp del mod">
        <pc:chgData name="後藤 洸瑠" userId="999ea1b7fbd20546" providerId="LiveId" clId="{D599C6A2-2963-4805-BE3C-871FDA0CB29A}" dt="2022-01-18T08:55:23.486" v="3185" actId="47"/>
        <pc:sldMkLst>
          <pc:docMk/>
          <pc:sldMk cId="1875692402" sldId="268"/>
        </pc:sldMkLst>
        <pc:spChg chg="del">
          <ac:chgData name="後藤 洸瑠" userId="999ea1b7fbd20546" providerId="LiveId" clId="{D599C6A2-2963-4805-BE3C-871FDA0CB29A}" dt="2022-01-18T08:55:21.512" v="3184" actId="478"/>
          <ac:spMkLst>
            <pc:docMk/>
            <pc:sldMk cId="1875692402" sldId="268"/>
            <ac:spMk id="2" creationId="{3402D4C7-06D1-40D0-AE3D-69543F068390}"/>
          </ac:spMkLst>
        </pc:spChg>
      </pc:sldChg>
      <pc:sldChg chg="addSp delSp modSp new mod setBg">
        <pc:chgData name="後藤 洸瑠" userId="999ea1b7fbd20546" providerId="LiveId" clId="{D599C6A2-2963-4805-BE3C-871FDA0CB29A}" dt="2022-01-19T06:27:06.304" v="6197" actId="20577"/>
        <pc:sldMkLst>
          <pc:docMk/>
          <pc:sldMk cId="1803855582" sldId="269"/>
        </pc:sldMkLst>
        <pc:spChg chg="add del mod">
          <ac:chgData name="後藤 洸瑠" userId="999ea1b7fbd20546" providerId="LiveId" clId="{D599C6A2-2963-4805-BE3C-871FDA0CB29A}" dt="2022-01-18T06:44:08.075" v="494"/>
          <ac:spMkLst>
            <pc:docMk/>
            <pc:sldMk cId="1803855582" sldId="269"/>
            <ac:spMk id="4" creationId="{D24FB27F-A354-433F-B085-CD9E02F2A49E}"/>
          </ac:spMkLst>
        </pc:spChg>
        <pc:spChg chg="add mod">
          <ac:chgData name="後藤 洸瑠" userId="999ea1b7fbd20546" providerId="LiveId" clId="{D599C6A2-2963-4805-BE3C-871FDA0CB29A}" dt="2022-01-19T06:27:06.304" v="6197" actId="20577"/>
          <ac:spMkLst>
            <pc:docMk/>
            <pc:sldMk cId="1803855582" sldId="269"/>
            <ac:spMk id="5" creationId="{1E4D1379-E6E6-4100-A64D-7FB31529D524}"/>
          </ac:spMkLst>
        </pc:spChg>
        <pc:spChg chg="add mod">
          <ac:chgData name="後藤 洸瑠" userId="999ea1b7fbd20546" providerId="LiveId" clId="{D599C6A2-2963-4805-BE3C-871FDA0CB29A}" dt="2022-01-18T06:45:46.799" v="556" actId="20577"/>
          <ac:spMkLst>
            <pc:docMk/>
            <pc:sldMk cId="1803855582" sldId="269"/>
            <ac:spMk id="6" creationId="{37E7CA06-B5A0-42B8-B1AC-A6A90D1A54C8}"/>
          </ac:spMkLst>
        </pc:spChg>
        <pc:spChg chg="add del">
          <ac:chgData name="後藤 洸瑠" userId="999ea1b7fbd20546" providerId="LiveId" clId="{D599C6A2-2963-4805-BE3C-871FDA0CB29A}" dt="2022-01-18T06:31:45.898" v="191" actId="26606"/>
          <ac:spMkLst>
            <pc:docMk/>
            <pc:sldMk cId="1803855582" sldId="269"/>
            <ac:spMk id="8" creationId="{11BE3FA7-0D70-4431-814F-D8C40576EA93}"/>
          </ac:spMkLst>
        </pc:spChg>
        <pc:picChg chg="add mod ord">
          <ac:chgData name="後藤 洸瑠" userId="999ea1b7fbd20546" providerId="LiveId" clId="{D599C6A2-2963-4805-BE3C-871FDA0CB29A}" dt="2022-01-18T06:44:30.368" v="497" actId="1076"/>
          <ac:picMkLst>
            <pc:docMk/>
            <pc:sldMk cId="1803855582" sldId="269"/>
            <ac:picMk id="2" creationId="{66290A48-4B13-448D-9C37-877E494444DD}"/>
          </ac:picMkLst>
        </pc:picChg>
        <pc:picChg chg="add mod">
          <ac:chgData name="後藤 洸瑠" userId="999ea1b7fbd20546" providerId="LiveId" clId="{D599C6A2-2963-4805-BE3C-871FDA0CB29A}" dt="2022-01-18T06:44:27.073" v="496" actId="1076"/>
          <ac:picMkLst>
            <pc:docMk/>
            <pc:sldMk cId="1803855582" sldId="269"/>
            <ac:picMk id="3" creationId="{1FF2443F-3727-4595-8506-BAB9B583E879}"/>
          </ac:picMkLst>
        </pc:picChg>
      </pc:sldChg>
      <pc:sldChg chg="addSp delSp modSp new mod">
        <pc:chgData name="後藤 洸瑠" userId="999ea1b7fbd20546" providerId="LiveId" clId="{D599C6A2-2963-4805-BE3C-871FDA0CB29A}" dt="2022-01-19T05:43:54.962" v="4648" actId="1076"/>
        <pc:sldMkLst>
          <pc:docMk/>
          <pc:sldMk cId="2533566274" sldId="270"/>
        </pc:sldMkLst>
        <pc:spChg chg="add mod">
          <ac:chgData name="後藤 洸瑠" userId="999ea1b7fbd20546" providerId="LiveId" clId="{D599C6A2-2963-4805-BE3C-871FDA0CB29A}" dt="2022-01-18T08:59:02.367" v="3426" actId="20577"/>
          <ac:spMkLst>
            <pc:docMk/>
            <pc:sldMk cId="2533566274" sldId="270"/>
            <ac:spMk id="2" creationId="{8DF14942-297D-46F9-AB91-33FB3BA7983D}"/>
          </ac:spMkLst>
        </pc:spChg>
        <pc:spChg chg="add mod">
          <ac:chgData name="後藤 洸瑠" userId="999ea1b7fbd20546" providerId="LiveId" clId="{D599C6A2-2963-4805-BE3C-871FDA0CB29A}" dt="2022-01-19T05:43:54.962" v="4648" actId="1076"/>
          <ac:spMkLst>
            <pc:docMk/>
            <pc:sldMk cId="2533566274" sldId="270"/>
            <ac:spMk id="3" creationId="{ABCB80E4-F3BB-47DC-801F-FB242204F0D1}"/>
          </ac:spMkLst>
        </pc:spChg>
        <pc:spChg chg="add mod">
          <ac:chgData name="後藤 洸瑠" userId="999ea1b7fbd20546" providerId="LiveId" clId="{D599C6A2-2963-4805-BE3C-871FDA0CB29A}" dt="2022-01-19T05:28:09.383" v="4140" actId="1076"/>
          <ac:spMkLst>
            <pc:docMk/>
            <pc:sldMk cId="2533566274" sldId="270"/>
            <ac:spMk id="4" creationId="{186E05F7-9169-44D4-8B23-3079B48BE91B}"/>
          </ac:spMkLst>
        </pc:spChg>
        <pc:spChg chg="add mod">
          <ac:chgData name="後藤 洸瑠" userId="999ea1b7fbd20546" providerId="LiveId" clId="{D599C6A2-2963-4805-BE3C-871FDA0CB29A}" dt="2022-01-19T05:28:17.165" v="4141" actId="1076"/>
          <ac:spMkLst>
            <pc:docMk/>
            <pc:sldMk cId="2533566274" sldId="270"/>
            <ac:spMk id="5" creationId="{E7BB304A-4479-4245-8273-07D2A39A6743}"/>
          </ac:spMkLst>
        </pc:spChg>
        <pc:spChg chg="add mod">
          <ac:chgData name="後藤 洸瑠" userId="999ea1b7fbd20546" providerId="LiveId" clId="{D599C6A2-2963-4805-BE3C-871FDA0CB29A}" dt="2022-01-19T05:27:48.125" v="4138" actId="20577"/>
          <ac:spMkLst>
            <pc:docMk/>
            <pc:sldMk cId="2533566274" sldId="270"/>
            <ac:spMk id="6" creationId="{611E96C8-A503-43EC-82DD-6EC19D9495E0}"/>
          </ac:spMkLst>
        </pc:spChg>
        <pc:spChg chg="add del mod">
          <ac:chgData name="後藤 洸瑠" userId="999ea1b7fbd20546" providerId="LiveId" clId="{D599C6A2-2963-4805-BE3C-871FDA0CB29A}" dt="2022-01-19T05:43:00.134" v="4634"/>
          <ac:spMkLst>
            <pc:docMk/>
            <pc:sldMk cId="2533566274" sldId="270"/>
            <ac:spMk id="7" creationId="{334C0AA5-57C7-4E19-AA40-210A16BC10BC}"/>
          </ac:spMkLst>
        </pc:spChg>
        <pc:spChg chg="add mod">
          <ac:chgData name="後藤 洸瑠" userId="999ea1b7fbd20546" providerId="LiveId" clId="{D599C6A2-2963-4805-BE3C-871FDA0CB29A}" dt="2022-01-19T05:32:55.726" v="4252" actId="1076"/>
          <ac:spMkLst>
            <pc:docMk/>
            <pc:sldMk cId="2533566274" sldId="270"/>
            <ac:spMk id="8" creationId="{CE1D9498-B3EE-4D35-8FF6-8C0BCF244CC1}"/>
          </ac:spMkLst>
        </pc:spChg>
        <pc:spChg chg="add mod">
          <ac:chgData name="後藤 洸瑠" userId="999ea1b7fbd20546" providerId="LiveId" clId="{D599C6A2-2963-4805-BE3C-871FDA0CB29A}" dt="2022-01-19T05:42:41.010" v="4631" actId="1076"/>
          <ac:spMkLst>
            <pc:docMk/>
            <pc:sldMk cId="2533566274" sldId="270"/>
            <ac:spMk id="9" creationId="{567B4CA1-7B9C-422C-B885-5D05E07A6D0C}"/>
          </ac:spMkLst>
        </pc:spChg>
        <pc:spChg chg="add mod">
          <ac:chgData name="後藤 洸瑠" userId="999ea1b7fbd20546" providerId="LiveId" clId="{D599C6A2-2963-4805-BE3C-871FDA0CB29A}" dt="2022-01-19T05:42:49.390" v="4632" actId="1076"/>
          <ac:spMkLst>
            <pc:docMk/>
            <pc:sldMk cId="2533566274" sldId="270"/>
            <ac:spMk id="10" creationId="{D8C8E0F0-3DBA-46AD-B8D8-61185A76A058}"/>
          </ac:spMkLst>
        </pc:spChg>
      </pc:sldChg>
      <pc:sldChg chg="add del">
        <pc:chgData name="後藤 洸瑠" userId="999ea1b7fbd20546" providerId="LiveId" clId="{D599C6A2-2963-4805-BE3C-871FDA0CB29A}" dt="2022-01-18T06:47:16.229" v="561" actId="47"/>
        <pc:sldMkLst>
          <pc:docMk/>
          <pc:sldMk cId="2623830468" sldId="270"/>
        </pc:sldMkLst>
      </pc:sldChg>
      <pc:sldChg chg="addSp modSp new mod">
        <pc:chgData name="後藤 洸瑠" userId="999ea1b7fbd20546" providerId="LiveId" clId="{D599C6A2-2963-4805-BE3C-871FDA0CB29A}" dt="2022-01-19T06:03:03.620" v="5651" actId="1076"/>
        <pc:sldMkLst>
          <pc:docMk/>
          <pc:sldMk cId="755987939" sldId="271"/>
        </pc:sldMkLst>
        <pc:spChg chg="add mod">
          <ac:chgData name="後藤 洸瑠" userId="999ea1b7fbd20546" providerId="LiveId" clId="{D599C6A2-2963-4805-BE3C-871FDA0CB29A}" dt="2022-01-19T05:44:02.695" v="4649"/>
          <ac:spMkLst>
            <pc:docMk/>
            <pc:sldMk cId="755987939" sldId="271"/>
            <ac:spMk id="2" creationId="{2E902AAE-9B08-41BA-A173-D6D224339C4D}"/>
          </ac:spMkLst>
        </pc:spChg>
        <pc:spChg chg="add mod">
          <ac:chgData name="後藤 洸瑠" userId="999ea1b7fbd20546" providerId="LiveId" clId="{D599C6A2-2963-4805-BE3C-871FDA0CB29A}" dt="2022-01-19T05:46:16.167" v="4823" actId="20577"/>
          <ac:spMkLst>
            <pc:docMk/>
            <pc:sldMk cId="755987939" sldId="271"/>
            <ac:spMk id="3" creationId="{72C76C5F-1460-4EEF-84C2-96BE0D23B143}"/>
          </ac:spMkLst>
        </pc:spChg>
        <pc:spChg chg="add mod">
          <ac:chgData name="後藤 洸瑠" userId="999ea1b7fbd20546" providerId="LiveId" clId="{D599C6A2-2963-4805-BE3C-871FDA0CB29A}" dt="2022-01-19T05:49:11.521" v="5075" actId="20577"/>
          <ac:spMkLst>
            <pc:docMk/>
            <pc:sldMk cId="755987939" sldId="271"/>
            <ac:spMk id="4" creationId="{ECA37F79-1A43-4DCC-8DDC-B148D94BEC4F}"/>
          </ac:spMkLst>
        </pc:spChg>
        <pc:spChg chg="add mod">
          <ac:chgData name="後藤 洸瑠" userId="999ea1b7fbd20546" providerId="LiveId" clId="{D599C6A2-2963-4805-BE3C-871FDA0CB29A}" dt="2022-01-19T06:02:56.152" v="5650" actId="1076"/>
          <ac:spMkLst>
            <pc:docMk/>
            <pc:sldMk cId="755987939" sldId="271"/>
            <ac:spMk id="5" creationId="{32171984-478C-4E95-BEB9-8CB334E0AF9E}"/>
          </ac:spMkLst>
        </pc:spChg>
        <pc:spChg chg="add mod">
          <ac:chgData name="後藤 洸瑠" userId="999ea1b7fbd20546" providerId="LiveId" clId="{D599C6A2-2963-4805-BE3C-871FDA0CB29A}" dt="2022-01-19T06:03:03.620" v="5651" actId="1076"/>
          <ac:spMkLst>
            <pc:docMk/>
            <pc:sldMk cId="755987939" sldId="271"/>
            <ac:spMk id="6" creationId="{52C88920-C7F3-4991-8E40-DB2642AF40F6}"/>
          </ac:spMkLst>
        </pc:spChg>
      </pc:sldChg>
      <pc:sldChg chg="new del">
        <pc:chgData name="後藤 洸瑠" userId="999ea1b7fbd20546" providerId="LiveId" clId="{D599C6A2-2963-4805-BE3C-871FDA0CB29A}" dt="2022-01-19T06:39:02.225" v="6456" actId="47"/>
        <pc:sldMkLst>
          <pc:docMk/>
          <pc:sldMk cId="1507194720" sldId="272"/>
        </pc:sldMkLst>
      </pc:sldChg>
      <pc:sldChg chg="modSp add mod ord">
        <pc:chgData name="後藤 洸瑠" userId="999ea1b7fbd20546" providerId="LiveId" clId="{D599C6A2-2963-4805-BE3C-871FDA0CB29A}" dt="2022-01-19T06:39:52.268" v="6464" actId="13926"/>
        <pc:sldMkLst>
          <pc:docMk/>
          <pc:sldMk cId="3310555932" sldId="273"/>
        </pc:sldMkLst>
        <pc:spChg chg="mod">
          <ac:chgData name="後藤 洸瑠" userId="999ea1b7fbd20546" providerId="LiveId" clId="{D599C6A2-2963-4805-BE3C-871FDA0CB29A}" dt="2022-01-19T06:39:52.268" v="6464" actId="13926"/>
          <ac:spMkLst>
            <pc:docMk/>
            <pc:sldMk cId="3310555932" sldId="273"/>
            <ac:spMk id="7" creationId="{C7B43523-A297-4D52-8E83-6543F5C9A188}"/>
          </ac:spMkLst>
        </pc:spChg>
      </pc:sldChg>
      <pc:sldChg chg="modSp add mod ord">
        <pc:chgData name="後藤 洸瑠" userId="999ea1b7fbd20546" providerId="LiveId" clId="{D599C6A2-2963-4805-BE3C-871FDA0CB29A}" dt="2022-01-19T06:40:11.857" v="6467" actId="13926"/>
        <pc:sldMkLst>
          <pc:docMk/>
          <pc:sldMk cId="1563966907" sldId="274"/>
        </pc:sldMkLst>
        <pc:spChg chg="mod">
          <ac:chgData name="後藤 洸瑠" userId="999ea1b7fbd20546" providerId="LiveId" clId="{D599C6A2-2963-4805-BE3C-871FDA0CB29A}" dt="2022-01-19T06:40:11.857" v="6467" actId="13926"/>
          <ac:spMkLst>
            <pc:docMk/>
            <pc:sldMk cId="1563966907" sldId="274"/>
            <ac:spMk id="7" creationId="{C7B43523-A297-4D52-8E83-6543F5C9A188}"/>
          </ac:spMkLst>
        </pc:spChg>
      </pc:sldChg>
      <pc:sldChg chg="modSp add mod ord">
        <pc:chgData name="後藤 洸瑠" userId="999ea1b7fbd20546" providerId="LiveId" clId="{D599C6A2-2963-4805-BE3C-871FDA0CB29A}" dt="2022-01-19T06:39:33.057" v="6461"/>
        <pc:sldMkLst>
          <pc:docMk/>
          <pc:sldMk cId="3507664820" sldId="275"/>
        </pc:sldMkLst>
        <pc:spChg chg="mod">
          <ac:chgData name="後藤 洸瑠" userId="999ea1b7fbd20546" providerId="LiveId" clId="{D599C6A2-2963-4805-BE3C-871FDA0CB29A}" dt="2022-01-19T06:39:28.145" v="6459" actId="13926"/>
          <ac:spMkLst>
            <pc:docMk/>
            <pc:sldMk cId="3507664820" sldId="275"/>
            <ac:spMk id="7" creationId="{C7B43523-A297-4D52-8E83-6543F5C9A18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E00A2F-A307-46C8-A5C8-55DBA3B8A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00C0CEB-23DB-4456-9783-0899DD2CD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A9AA44-E541-4D07-9480-7AFD9224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2465-876D-42A3-949D-B467192AD7E8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CEE03E-C80A-474F-AB2F-061C04D5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3188627-FB58-4D26-BF50-92BAC7ED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FA57-FB2A-4911-BC1A-ADD993B5C0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66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49F325-129B-4FC0-814C-5D172641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6DEDCE2-9262-4E6C-9E5B-327597E62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880B59-C0B5-4FFA-843A-1CA225A8F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2465-876D-42A3-949D-B467192AD7E8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96E8AF-46CC-4DBA-9604-149BCC02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AA963B-EAFA-4EBA-85B1-FB6EC3ED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FA57-FB2A-4911-BC1A-ADD993B5C0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71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4961FC2-82E1-48D3-ADC3-999512C54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F8F72AC-3DF5-451A-8C21-0B7EBD5A8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C880D98-58C1-4496-BB4E-72053836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2465-876D-42A3-949D-B467192AD7E8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9B427D-7768-4B27-B3C6-0BACB5AA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A6438A-DA94-4C19-8220-08E6590C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FA57-FB2A-4911-BC1A-ADD993B5C0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16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981879-6682-4093-A031-F96DB4EE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141AF5-B1A6-480E-ADE2-1504212DE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3B3D61-8BDB-4416-B931-B253E07E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2465-876D-42A3-949D-B467192AD7E8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60EDC9-F1F0-46DE-91CB-A811A527E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5FAADB3-03E5-4CCE-B360-B6EF5279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FA57-FB2A-4911-BC1A-ADD993B5C0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53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E298BC-60EE-4D63-B920-008674BFC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F6F2360-8EDF-4E10-96F6-53F663FF3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CA7321-D983-47EA-BB4A-5A9AF22B1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2465-876D-42A3-949D-B467192AD7E8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0F3B3E-4CB6-4E81-8505-B829158EC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0CC4FD-5057-4EC5-97B1-A9D1F14A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FA57-FB2A-4911-BC1A-ADD993B5C0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71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8552FE-8CCB-491E-85A8-25866E5E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EB4E97-99AE-4B0C-B016-B5A82450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35B04B-5E52-4BEB-9B80-0C754619D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828164-8B20-4412-88F8-82741A18E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2465-876D-42A3-949D-B467192AD7E8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CC4695-A01C-4547-9621-44D162EC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5E6FC3F-EFDB-479E-840A-2F9BE2E4D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FA57-FB2A-4911-BC1A-ADD993B5C0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29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F8070A-58C1-4087-A306-303C4CDA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2D063CD-1674-440F-8F0D-1BCACDAAF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75E50E-D078-4B44-8234-258F91BD9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B615D06-82C9-403E-BC1B-43DADFB9F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3E23AB-AD80-4A61-8170-EFE72AB156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BA7FC11-F94A-4531-A60B-240A12C1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2465-876D-42A3-949D-B467192AD7E8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E96E704-A8A0-4CD3-A235-930AFFB0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23612FC-7A5B-40CB-9512-8F484F23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FA57-FB2A-4911-BC1A-ADD993B5C0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400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C17681-15EA-4A57-98DA-3E853E7F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5762ECD-EA4C-491D-A7F0-5E9F35E2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2465-876D-42A3-949D-B467192AD7E8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1F7C5B1-5795-44C4-8BBE-ACF7E2F05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606E2A-1AE3-4167-AE63-62606944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FA57-FB2A-4911-BC1A-ADD993B5C0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13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3F0EC5B-191A-444C-AEEB-EF585735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2465-876D-42A3-949D-B467192AD7E8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B3E7E0-87C7-4108-883C-5DF2C946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F20A63-6186-4727-AAE5-4BE8B96C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FA57-FB2A-4911-BC1A-ADD993B5C0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63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A387E8-27C0-4B4C-858E-A7049E43B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CAD1B1-3C47-4DE1-AE40-462B0E45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9ECC07-8EC6-4DDD-8054-5E3D29D43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B24517-5432-4F7C-AAB7-54C016D1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2465-876D-42A3-949D-B467192AD7E8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DF9C43-97DB-4162-BAD5-83995E26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8A70019-832B-44B2-897E-0845AF295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FA57-FB2A-4911-BC1A-ADD993B5C0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00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090BC-A52D-491E-9E9A-A058C7F5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9C5A7DD-256E-4D14-9865-87DA71468B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9D1573B-E9BA-41A3-BC1F-C94085886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D2F0F9-EFBD-48BA-8B15-53F617F7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62465-876D-42A3-949D-B467192AD7E8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DDAE68D-CEB4-47E6-A733-DD6EDB8E9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D87363-739E-44A4-8E22-67B5AF80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1FA57-FB2A-4911-BC1A-ADD993B5C0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708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0158739-942A-46D7-B43A-914679284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8391B7-257E-4699-B466-683B28E93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F98A40-C1CF-493F-8AF4-9E3740AF8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2465-876D-42A3-949D-B467192AD7E8}" type="datetimeFigureOut">
              <a:rPr kumimoji="1" lang="ja-JP" altLang="en-US" smtClean="0"/>
              <a:t>2022/2/9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994F57-F369-43F5-9858-51A933C5E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A79B75-8066-4951-B85C-C223D4AA0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1FA57-FB2A-4911-BC1A-ADD993B5C0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44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328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2890DE-5555-493D-B606-91914BF7D503}"/>
              </a:ext>
            </a:extLst>
          </p:cNvPr>
          <p:cNvSpPr txBox="1"/>
          <p:nvPr/>
        </p:nvSpPr>
        <p:spPr>
          <a:xfrm>
            <a:off x="622690" y="403907"/>
            <a:ext cx="7031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Web</a:t>
            </a:r>
            <a:r>
              <a:rPr lang="ja-JP" altLang="en-US" sz="2800" dirty="0">
                <a:solidFill>
                  <a:srgbClr val="00B0F0"/>
                </a:solidFill>
              </a:rPr>
              <a:t>メディアの具体的なツールや個別施策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8DD06F-B24A-4941-9B97-299CAEE14CBD}"/>
              </a:ext>
            </a:extLst>
          </p:cNvPr>
          <p:cNvSpPr txBox="1"/>
          <p:nvPr/>
        </p:nvSpPr>
        <p:spPr>
          <a:xfrm>
            <a:off x="3377146" y="1408064"/>
            <a:ext cx="54377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/>
              <a:t>Web</a:t>
            </a:r>
            <a:r>
              <a:rPr kumimoji="1" lang="ja-JP" altLang="en-US" sz="2400" dirty="0"/>
              <a:t>メディアの具体的なツールとして</a:t>
            </a:r>
            <a:endParaRPr kumimoji="1" lang="en-US" altLang="ja-JP" sz="2400" dirty="0"/>
          </a:p>
          <a:p>
            <a:pPr algn="ctr"/>
            <a:r>
              <a:rPr lang="ja-JP" altLang="en-US" sz="2400" dirty="0"/>
              <a:t>次の</a:t>
            </a:r>
            <a:r>
              <a:rPr lang="en-US" altLang="ja-JP" sz="2400" dirty="0"/>
              <a:t>3</a:t>
            </a:r>
            <a:r>
              <a:rPr lang="ja-JP" altLang="en-US" sz="2400" dirty="0"/>
              <a:t>つが挙げられる</a:t>
            </a:r>
            <a:endParaRPr kumimoji="1" lang="ja-JP" altLang="en-US" sz="2400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9EE384B-B0C2-4846-AE55-4C7FB7E35C23}"/>
              </a:ext>
            </a:extLst>
          </p:cNvPr>
          <p:cNvSpPr/>
          <p:nvPr/>
        </p:nvSpPr>
        <p:spPr>
          <a:xfrm>
            <a:off x="557488" y="2486551"/>
            <a:ext cx="3225644" cy="188489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自社メディア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267D8A38-CFD7-4986-8B96-98E7433A8BB0}"/>
              </a:ext>
            </a:extLst>
          </p:cNvPr>
          <p:cNvSpPr/>
          <p:nvPr/>
        </p:nvSpPr>
        <p:spPr>
          <a:xfrm>
            <a:off x="4428138" y="2486551"/>
            <a:ext cx="3225644" cy="188489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SNS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3097121E-937B-42B2-8EBA-76A8CAE17100}"/>
              </a:ext>
            </a:extLst>
          </p:cNvPr>
          <p:cNvSpPr/>
          <p:nvPr/>
        </p:nvSpPr>
        <p:spPr>
          <a:xfrm>
            <a:off x="8298788" y="2486551"/>
            <a:ext cx="3225644" cy="188489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他社メディア（広告）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26726B3-1FC7-425C-86ED-01269FD66559}"/>
              </a:ext>
            </a:extLst>
          </p:cNvPr>
          <p:cNvSpPr txBox="1"/>
          <p:nvPr/>
        </p:nvSpPr>
        <p:spPr>
          <a:xfrm>
            <a:off x="4910681" y="5329324"/>
            <a:ext cx="6776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3</a:t>
            </a:r>
            <a:r>
              <a:rPr kumimoji="1" lang="ja-JP" altLang="en-US" sz="2000" dirty="0"/>
              <a:t>つの</a:t>
            </a:r>
            <a:r>
              <a:rPr kumimoji="1" lang="en-US" altLang="ja-JP" sz="2000" dirty="0"/>
              <a:t>Web</a:t>
            </a:r>
            <a:r>
              <a:rPr kumimoji="1" lang="ja-JP" altLang="en-US" sz="2000" dirty="0"/>
              <a:t>メディアそれぞれの目的とその施策・手法</a:t>
            </a:r>
            <a:endParaRPr kumimoji="1" lang="en-US" altLang="ja-JP" sz="2000" dirty="0"/>
          </a:p>
          <a:p>
            <a:r>
              <a:rPr lang="ja-JP" altLang="en-US" dirty="0"/>
              <a:t>　　　　　　　　　　　　　　　　　　　　　　　　　　</a:t>
            </a:r>
            <a:r>
              <a:rPr kumimoji="1" lang="ja-JP" altLang="en-US" sz="2800" dirty="0"/>
              <a:t>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3525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8A4C5697-6BAC-4090-B621-4C954663EC75}"/>
              </a:ext>
            </a:extLst>
          </p:cNvPr>
          <p:cNvSpPr/>
          <p:nvPr/>
        </p:nvSpPr>
        <p:spPr>
          <a:xfrm>
            <a:off x="1256637" y="1544102"/>
            <a:ext cx="3225644" cy="188489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自社メディア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2924C7-F2A4-4159-8068-C009138B96AC}"/>
              </a:ext>
            </a:extLst>
          </p:cNvPr>
          <p:cNvSpPr txBox="1"/>
          <p:nvPr/>
        </p:nvSpPr>
        <p:spPr>
          <a:xfrm>
            <a:off x="622690" y="403907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B0F0"/>
                </a:solidFill>
              </a:rPr>
              <a:t>自社メディアでの目的と施策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3E2D21-AD91-44BA-86B6-44CC97DE6F42}"/>
              </a:ext>
            </a:extLst>
          </p:cNvPr>
          <p:cNvSpPr txBox="1"/>
          <p:nvPr/>
        </p:nvSpPr>
        <p:spPr>
          <a:xfrm>
            <a:off x="6568980" y="927127"/>
            <a:ext cx="41088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＜目的＞</a:t>
            </a:r>
            <a:endParaRPr kumimoji="1" lang="en-US" altLang="ja-JP" b="1" dirty="0"/>
          </a:p>
          <a:p>
            <a:endParaRPr kumimoji="1" lang="en-US" altLang="ja-JP" dirty="0"/>
          </a:p>
          <a:p>
            <a:r>
              <a:rPr lang="ja-JP" altLang="en-US" dirty="0"/>
              <a:t>・検索順位を上げる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・サイトを分かりやすくする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・会員に継続的にコミュニケーション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CC0FCF-D415-469F-9B54-FA8FD2649CD5}"/>
              </a:ext>
            </a:extLst>
          </p:cNvPr>
          <p:cNvSpPr txBox="1"/>
          <p:nvPr/>
        </p:nvSpPr>
        <p:spPr>
          <a:xfrm>
            <a:off x="740496" y="3915652"/>
            <a:ext cx="2492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＜具体的なチャネル＞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・自社サイト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・アプリ通知</a:t>
            </a:r>
          </a:p>
        </p:txBody>
      </p:sp>
      <p:sp>
        <p:nvSpPr>
          <p:cNvPr id="8" name="AutoShape 2" descr="メール受信のイラスト【線画＋塗り】">
            <a:extLst>
              <a:ext uri="{FF2B5EF4-FFF2-40B4-BE49-F238E27FC236}">
                <a16:creationId xmlns:a16="http://schemas.microsoft.com/office/drawing/2014/main" id="{672E6A7C-8E7B-4E66-8E44-9869E8B1D2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3C1A484-1510-49F1-802A-D07E7C702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817" y="4786470"/>
            <a:ext cx="1960205" cy="124146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C3EE319-B8F4-4ED4-82D0-F817F2A479BE}"/>
              </a:ext>
            </a:extLst>
          </p:cNvPr>
          <p:cNvSpPr txBox="1"/>
          <p:nvPr/>
        </p:nvSpPr>
        <p:spPr>
          <a:xfrm>
            <a:off x="6568980" y="3674429"/>
            <a:ext cx="549381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＜施策＞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・</a:t>
            </a:r>
            <a:r>
              <a:rPr lang="ja-JP" altLang="en-US" dirty="0"/>
              <a:t>サイトの改善・最適化</a:t>
            </a:r>
            <a:endParaRPr lang="en-US" altLang="ja-JP" dirty="0"/>
          </a:p>
          <a:p>
            <a:r>
              <a:rPr kumimoji="1" lang="ja-JP" altLang="en-US" dirty="0"/>
              <a:t>　（</a:t>
            </a:r>
            <a:r>
              <a:rPr kumimoji="1" lang="en-US" altLang="ja-JP" dirty="0"/>
              <a:t>SEO</a:t>
            </a:r>
            <a:r>
              <a:rPr kumimoji="1" lang="ja-JP" altLang="en-US" dirty="0"/>
              <a:t>、</a:t>
            </a:r>
            <a:r>
              <a:rPr kumimoji="1" lang="en-US" altLang="ja-JP" dirty="0"/>
              <a:t>LPO/EFO</a:t>
            </a:r>
            <a:r>
              <a:rPr kumimoji="1" lang="ja-JP" altLang="en-US" dirty="0"/>
              <a:t>、ユーザビリティ改善等）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・個別化したメール・広告を配信する</a:t>
            </a:r>
            <a:endParaRPr kumimoji="1" lang="en-US" altLang="ja-JP" dirty="0"/>
          </a:p>
          <a:p>
            <a:r>
              <a:rPr lang="ja-JP" altLang="en-US" dirty="0"/>
              <a:t>　（メールマーケティング、レコメンデーション）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・顧客の管理（</a:t>
            </a:r>
            <a:r>
              <a:rPr lang="en-US" altLang="ja-JP" dirty="0"/>
              <a:t>CRM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070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8C4301-FB4F-4C3C-AE3F-B790535FCE92}"/>
              </a:ext>
            </a:extLst>
          </p:cNvPr>
          <p:cNvSpPr txBox="1"/>
          <p:nvPr/>
        </p:nvSpPr>
        <p:spPr>
          <a:xfrm>
            <a:off x="622690" y="403907"/>
            <a:ext cx="3419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SNS</a:t>
            </a:r>
            <a:r>
              <a:rPr lang="ja-JP" altLang="en-US" sz="2800" dirty="0">
                <a:solidFill>
                  <a:srgbClr val="00B0F0"/>
                </a:solidFill>
              </a:rPr>
              <a:t>での目的と施策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F1C3E1A-2559-44E3-B307-9189A223E11E}"/>
              </a:ext>
            </a:extLst>
          </p:cNvPr>
          <p:cNvSpPr/>
          <p:nvPr/>
        </p:nvSpPr>
        <p:spPr>
          <a:xfrm>
            <a:off x="1219323" y="1213123"/>
            <a:ext cx="3225644" cy="188489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SNS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74" name="Picture 2" descr="Image result for Twitter">
            <a:extLst>
              <a:ext uri="{FF2B5EF4-FFF2-40B4-BE49-F238E27FC236}">
                <a16:creationId xmlns:a16="http://schemas.microsoft.com/office/drawing/2014/main" id="{112F61A0-B4AB-4604-91E9-CF867BBD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5" y="4544534"/>
            <a:ext cx="1047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cebook に対する画像結果">
            <a:extLst>
              <a:ext uri="{FF2B5EF4-FFF2-40B4-BE49-F238E27FC236}">
                <a16:creationId xmlns:a16="http://schemas.microsoft.com/office/drawing/2014/main" id="{E08AF400-F7D4-4BEA-A2BE-4D1B93CA3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38" y="4409313"/>
            <a:ext cx="861610" cy="97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Instagram">
            <a:extLst>
              <a:ext uri="{FF2B5EF4-FFF2-40B4-BE49-F238E27FC236}">
                <a16:creationId xmlns:a16="http://schemas.microsoft.com/office/drawing/2014/main" id="{27F81909-44ED-4336-9F48-7624974E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89" y="5644877"/>
            <a:ext cx="966259" cy="9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iktok に対する画像結果">
            <a:extLst>
              <a:ext uri="{FF2B5EF4-FFF2-40B4-BE49-F238E27FC236}">
                <a16:creationId xmlns:a16="http://schemas.microsoft.com/office/drawing/2014/main" id="{CEFF5986-3934-4514-AA9B-774415CB1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5" y="5468294"/>
            <a:ext cx="966259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718393-78DD-4C27-BF71-C93C7EFAD1C4}"/>
              </a:ext>
            </a:extLst>
          </p:cNvPr>
          <p:cNvSpPr txBox="1"/>
          <p:nvPr/>
        </p:nvSpPr>
        <p:spPr>
          <a:xfrm>
            <a:off x="6976728" y="927127"/>
            <a:ext cx="34163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＜目的＞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lang="ja-JP" altLang="en-US" dirty="0"/>
              <a:t>・他の</a:t>
            </a:r>
            <a:r>
              <a:rPr lang="en-US" altLang="ja-JP" dirty="0"/>
              <a:t>SNS</a:t>
            </a:r>
            <a:r>
              <a:rPr lang="ja-JP" altLang="en-US" dirty="0"/>
              <a:t>から誘導する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SNS</a:t>
            </a:r>
            <a:r>
              <a:rPr lang="ja-JP" altLang="en-US" dirty="0"/>
              <a:t>アカウントから誘導する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CFDB020-BB1A-4503-9F1D-063350FF323A}"/>
              </a:ext>
            </a:extLst>
          </p:cNvPr>
          <p:cNvSpPr txBox="1"/>
          <p:nvPr/>
        </p:nvSpPr>
        <p:spPr>
          <a:xfrm>
            <a:off x="740496" y="391565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＜具体的なチャネル＞</a:t>
            </a:r>
            <a:endParaRPr kumimoji="1" lang="en-US" altLang="ja-JP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6BF3E79-3863-4E50-B2AF-95E863A23D11}"/>
              </a:ext>
            </a:extLst>
          </p:cNvPr>
          <p:cNvSpPr txBox="1"/>
          <p:nvPr/>
        </p:nvSpPr>
        <p:spPr>
          <a:xfrm>
            <a:off x="6976728" y="3683845"/>
            <a:ext cx="4339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＜施策＞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SNS</a:t>
            </a:r>
            <a:r>
              <a:rPr lang="ja-JP" altLang="en-US" dirty="0"/>
              <a:t>のチャネルに広告を出す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・インフルエンサーに依頼する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SNS</a:t>
            </a:r>
            <a:r>
              <a:rPr lang="ja-JP" altLang="en-US" dirty="0"/>
              <a:t>アカウントを利用して、</a:t>
            </a:r>
            <a:r>
              <a:rPr kumimoji="1" lang="ja-JP" altLang="en-US" dirty="0"/>
              <a:t>誘導する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865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63673F-FF34-4618-8B44-6A421A7F0989}"/>
              </a:ext>
            </a:extLst>
          </p:cNvPr>
          <p:cNvSpPr txBox="1"/>
          <p:nvPr/>
        </p:nvSpPr>
        <p:spPr>
          <a:xfrm>
            <a:off x="622690" y="403907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B0F0"/>
                </a:solidFill>
              </a:rPr>
              <a:t>他社メディアでの目的と施策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913EAFF7-BEF2-43CB-922D-0B6877DEB60F}"/>
              </a:ext>
            </a:extLst>
          </p:cNvPr>
          <p:cNvSpPr/>
          <p:nvPr/>
        </p:nvSpPr>
        <p:spPr>
          <a:xfrm>
            <a:off x="1256637" y="1544102"/>
            <a:ext cx="3225644" cy="188489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他社メディア（広告）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A94AFF6-8E10-4698-881D-9EBB5160B07A}"/>
              </a:ext>
            </a:extLst>
          </p:cNvPr>
          <p:cNvSpPr txBox="1"/>
          <p:nvPr/>
        </p:nvSpPr>
        <p:spPr>
          <a:xfrm>
            <a:off x="740496" y="391565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＜具体的なチャネル＞</a:t>
            </a:r>
            <a:endParaRPr kumimoji="1" lang="en-US" altLang="ja-JP" b="1" dirty="0"/>
          </a:p>
        </p:txBody>
      </p:sp>
      <p:pic>
        <p:nvPicPr>
          <p:cNvPr id="2050" name="Picture 2" descr="Google">
            <a:extLst>
              <a:ext uri="{FF2B5EF4-FFF2-40B4-BE49-F238E27FC236}">
                <a16:creationId xmlns:a16="http://schemas.microsoft.com/office/drawing/2014/main" id="{288FCE58-37B4-45E2-AB6A-04A2E3304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8" b="26776"/>
          <a:stretch/>
        </p:blipFill>
        <p:spPr bwMode="auto">
          <a:xfrm>
            <a:off x="622690" y="4806209"/>
            <a:ext cx="2095500" cy="101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ouTube">
            <a:extLst>
              <a:ext uri="{FF2B5EF4-FFF2-40B4-BE49-F238E27FC236}">
                <a16:creationId xmlns:a16="http://schemas.microsoft.com/office/drawing/2014/main" id="{9C4AB880-D814-42B2-99D9-912076D83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4" b="31328"/>
          <a:stretch/>
        </p:blipFill>
        <p:spPr bwMode="auto">
          <a:xfrm>
            <a:off x="3434531" y="4096111"/>
            <a:ext cx="2095500" cy="76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ヤフー">
            <a:extLst>
              <a:ext uri="{FF2B5EF4-FFF2-40B4-BE49-F238E27FC236}">
                <a16:creationId xmlns:a16="http://schemas.microsoft.com/office/drawing/2014/main" id="{99B0D7A0-2302-4CC5-A034-AE0EBF071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8" b="32399"/>
          <a:stretch/>
        </p:blipFill>
        <p:spPr bwMode="auto">
          <a:xfrm>
            <a:off x="3434531" y="5475181"/>
            <a:ext cx="2095500" cy="84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CA2C79-365C-4842-A31F-9EC3D20092A6}"/>
              </a:ext>
            </a:extLst>
          </p:cNvPr>
          <p:cNvSpPr txBox="1"/>
          <p:nvPr/>
        </p:nvSpPr>
        <p:spPr>
          <a:xfrm>
            <a:off x="6451288" y="482444"/>
            <a:ext cx="31854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＜目的＞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・他のメディアから誘導する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・認知度を向上させる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EBD2C38-6216-4555-9EBD-20724F0C9D32}"/>
              </a:ext>
            </a:extLst>
          </p:cNvPr>
          <p:cNvSpPr txBox="1"/>
          <p:nvPr/>
        </p:nvSpPr>
        <p:spPr>
          <a:xfrm>
            <a:off x="6451288" y="2905943"/>
            <a:ext cx="54938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＜施策＞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・コンテンツサイトに広告を出し、成果に合わせて</a:t>
            </a:r>
            <a:endParaRPr kumimoji="1" lang="en-US" altLang="ja-JP" dirty="0"/>
          </a:p>
          <a:p>
            <a:r>
              <a:rPr kumimoji="1" lang="ja-JP" altLang="en-US" dirty="0"/>
              <a:t>　報酬を出す</a:t>
            </a:r>
            <a:endParaRPr kumimoji="1" lang="en-US" altLang="ja-JP" dirty="0"/>
          </a:p>
          <a:p>
            <a:r>
              <a:rPr lang="ja-JP" altLang="en-US" dirty="0"/>
              <a:t>　（アフィリエイト、バナー広告）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・検索ページに広告を表示する（リスティング）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・メディアに費用を支払い、自社の宣伝・</a:t>
            </a:r>
            <a:r>
              <a:rPr lang="en-US" altLang="ja-JP" dirty="0"/>
              <a:t>PR</a:t>
            </a:r>
            <a:r>
              <a:rPr lang="ja-JP" altLang="en-US" dirty="0"/>
              <a:t>記事</a:t>
            </a:r>
            <a:endParaRPr lang="en-US" altLang="ja-JP" dirty="0"/>
          </a:p>
          <a:p>
            <a:r>
              <a:rPr kumimoji="1" lang="ja-JP" altLang="en-US" dirty="0"/>
              <a:t>　を書いてもらう（タイアップ広告）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・訪問履歴を元に個人画面に広告を出す（リタゲ）</a:t>
            </a:r>
          </a:p>
        </p:txBody>
      </p:sp>
    </p:spTree>
    <p:extLst>
      <p:ext uri="{BB962C8B-B14F-4D97-AF65-F5344CB8AC3E}">
        <p14:creationId xmlns:p14="http://schemas.microsoft.com/office/powerpoint/2010/main" val="38527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F14942-297D-46F9-AB91-33FB3BA7983D}"/>
              </a:ext>
            </a:extLst>
          </p:cNvPr>
          <p:cNvSpPr txBox="1"/>
          <p:nvPr/>
        </p:nvSpPr>
        <p:spPr>
          <a:xfrm>
            <a:off x="437566" y="1475382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/>
              <a:t>SEO</a:t>
            </a:r>
            <a:r>
              <a:rPr kumimoji="1" lang="ja-JP" altLang="en-US" dirty="0"/>
              <a:t>（</a:t>
            </a:r>
            <a:r>
              <a:rPr lang="en-US" altLang="ja-JP" dirty="0"/>
              <a:t>Search Engine Optimization</a:t>
            </a:r>
            <a:r>
              <a:rPr lang="ja-JP" altLang="en-US" dirty="0"/>
              <a:t>）</a:t>
            </a:r>
            <a:endParaRPr lang="en-US" altLang="ja-JP" dirty="0"/>
          </a:p>
          <a:p>
            <a:r>
              <a:rPr lang="ja-JP" altLang="en-US" dirty="0"/>
              <a:t>　→検索エンジン最適化を意味する。</a:t>
            </a:r>
            <a:endParaRPr lang="en-US" altLang="ja-JP" dirty="0"/>
          </a:p>
          <a:p>
            <a:r>
              <a:rPr kumimoji="1" lang="ja-JP" altLang="en-US" dirty="0"/>
              <a:t>　　検索エンジンが理解しやすいように</a:t>
            </a:r>
            <a:endParaRPr kumimoji="1" lang="en-US" altLang="ja-JP" dirty="0"/>
          </a:p>
          <a:p>
            <a:r>
              <a:rPr lang="ja-JP" altLang="en-US" dirty="0"/>
              <a:t>　自社サイトを最適化していくこと。　</a:t>
            </a:r>
            <a:endParaRPr kumimoji="1" lang="en-US" altLang="ja-JP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CB80E4-F3BB-47DC-801F-FB242204F0D1}"/>
              </a:ext>
            </a:extLst>
          </p:cNvPr>
          <p:cNvSpPr txBox="1"/>
          <p:nvPr/>
        </p:nvSpPr>
        <p:spPr>
          <a:xfrm>
            <a:off x="2687357" y="68512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B0F0"/>
                </a:solidFill>
              </a:rPr>
              <a:t>追記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86E05F7-9169-44D4-8B23-3079B48BE91B}"/>
              </a:ext>
            </a:extLst>
          </p:cNvPr>
          <p:cNvSpPr txBox="1"/>
          <p:nvPr/>
        </p:nvSpPr>
        <p:spPr>
          <a:xfrm>
            <a:off x="437566" y="3223966"/>
            <a:ext cx="5261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/>
              <a:t>LPO</a:t>
            </a:r>
            <a:r>
              <a:rPr kumimoji="1" lang="ja-JP" altLang="en-US" dirty="0"/>
              <a:t>（</a:t>
            </a:r>
            <a:r>
              <a:rPr kumimoji="1" lang="en-US" altLang="ja-JP" dirty="0"/>
              <a:t>Landing Page Optimization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r>
              <a:rPr lang="ja-JP" altLang="en-US" dirty="0"/>
              <a:t>　→ランディングページ最適化を意味する。</a:t>
            </a:r>
            <a:endParaRPr lang="en-US" altLang="ja-JP" dirty="0"/>
          </a:p>
          <a:p>
            <a:r>
              <a:rPr kumimoji="1" lang="ja-JP" altLang="en-US" dirty="0"/>
              <a:t>　　訪れたサイトの最初のページを最適化して</a:t>
            </a:r>
            <a:endParaRPr kumimoji="1" lang="en-US" altLang="ja-JP" dirty="0"/>
          </a:p>
          <a:p>
            <a:r>
              <a:rPr lang="ja-JP" altLang="en-US" dirty="0"/>
              <a:t>　成約率（</a:t>
            </a:r>
            <a:r>
              <a:rPr lang="en-US" altLang="ja-JP" dirty="0"/>
              <a:t>CVR</a:t>
            </a:r>
            <a:r>
              <a:rPr lang="ja-JP" altLang="en-US" dirty="0"/>
              <a:t>）を上げ、離脱率を下げること。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BB304A-4479-4245-8273-07D2A39A6743}"/>
              </a:ext>
            </a:extLst>
          </p:cNvPr>
          <p:cNvSpPr txBox="1"/>
          <p:nvPr/>
        </p:nvSpPr>
        <p:spPr>
          <a:xfrm>
            <a:off x="622690" y="4972550"/>
            <a:ext cx="50321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/>
              <a:t>EFO</a:t>
            </a:r>
            <a:r>
              <a:rPr kumimoji="1" lang="ja-JP" altLang="en-US" dirty="0"/>
              <a:t>（</a:t>
            </a:r>
            <a:r>
              <a:rPr kumimoji="1" lang="en-US" altLang="ja-JP" dirty="0"/>
              <a:t>Entry Form Optimization)</a:t>
            </a:r>
          </a:p>
          <a:p>
            <a:r>
              <a:rPr lang="ja-JP" altLang="en-US" dirty="0"/>
              <a:t>　→入力フォーム最適化を意味する。</a:t>
            </a:r>
            <a:endParaRPr lang="en-US" altLang="ja-JP" dirty="0"/>
          </a:p>
          <a:p>
            <a:r>
              <a:rPr kumimoji="1" lang="ja-JP" altLang="en-US" dirty="0"/>
              <a:t>　　途中離脱を抑え、ユーザーがより短時間で</a:t>
            </a:r>
            <a:endParaRPr kumimoji="1" lang="en-US" altLang="ja-JP" dirty="0"/>
          </a:p>
          <a:p>
            <a:r>
              <a:rPr lang="ja-JP" altLang="en-US" dirty="0"/>
              <a:t>　正確に入力できるようにすること。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11E96C8-A503-43EC-82DD-6EC19D9495E0}"/>
              </a:ext>
            </a:extLst>
          </p:cNvPr>
          <p:cNvSpPr txBox="1"/>
          <p:nvPr/>
        </p:nvSpPr>
        <p:spPr>
          <a:xfrm>
            <a:off x="6193237" y="403907"/>
            <a:ext cx="55098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接客</a:t>
            </a:r>
            <a:endParaRPr kumimoji="1" lang="en-US" altLang="ja-JP" dirty="0"/>
          </a:p>
          <a:p>
            <a:r>
              <a:rPr lang="ja-JP" altLang="en-US" dirty="0"/>
              <a:t>　→主にポップアップやチャットボットを利用</a:t>
            </a:r>
            <a:endParaRPr lang="en-US" altLang="ja-JP" dirty="0"/>
          </a:p>
          <a:p>
            <a:r>
              <a:rPr kumimoji="1" lang="ja-JP" altLang="en-US" dirty="0"/>
              <a:t>　</a:t>
            </a:r>
            <a:r>
              <a:rPr lang="ja-JP" altLang="en-US" dirty="0"/>
              <a:t>した接客のことを意味する。</a:t>
            </a:r>
            <a:endParaRPr lang="en-US" altLang="ja-JP" dirty="0"/>
          </a:p>
          <a:p>
            <a:r>
              <a:rPr kumimoji="1" lang="ja-JP" altLang="en-US" dirty="0"/>
              <a:t>　　</a:t>
            </a:r>
            <a:r>
              <a:rPr kumimoji="1" lang="en-US" altLang="ja-JP" dirty="0"/>
              <a:t>Web</a:t>
            </a:r>
            <a:r>
              <a:rPr kumimoji="1" lang="ja-JP" altLang="en-US" dirty="0"/>
              <a:t>接客ツールを用いることで特定のユーザー</a:t>
            </a:r>
            <a:endParaRPr kumimoji="1" lang="en-US" altLang="ja-JP" dirty="0"/>
          </a:p>
          <a:p>
            <a:r>
              <a:rPr lang="ja-JP" altLang="en-US" dirty="0"/>
              <a:t>　に的確な情報をより高い確度で提示できる。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E1D9498-B3EE-4D35-8FF6-8C0BCF244CC1}"/>
              </a:ext>
            </a:extLst>
          </p:cNvPr>
          <p:cNvSpPr txBox="1"/>
          <p:nvPr/>
        </p:nvSpPr>
        <p:spPr>
          <a:xfrm>
            <a:off x="6193237" y="2300636"/>
            <a:ext cx="48013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・レコメンデーション</a:t>
            </a:r>
            <a:endParaRPr kumimoji="1" lang="en-US" altLang="ja-JP" dirty="0"/>
          </a:p>
          <a:p>
            <a:r>
              <a:rPr lang="ja-JP" altLang="en-US" dirty="0"/>
              <a:t>　→対象者にとって価値があるコンテンツを</a:t>
            </a:r>
            <a:endParaRPr lang="en-US" altLang="ja-JP" dirty="0"/>
          </a:p>
          <a:p>
            <a:r>
              <a:rPr kumimoji="1" lang="ja-JP" altLang="en-US" dirty="0"/>
              <a:t>　より個別的に提示すること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7B4CA1-7B9C-422C-B885-5D05E07A6D0C}"/>
              </a:ext>
            </a:extLst>
          </p:cNvPr>
          <p:cNvSpPr txBox="1"/>
          <p:nvPr/>
        </p:nvSpPr>
        <p:spPr>
          <a:xfrm>
            <a:off x="6193237" y="3643367"/>
            <a:ext cx="4570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・メールマーケティング</a:t>
            </a:r>
            <a:endParaRPr kumimoji="1" lang="en-US" altLang="ja-JP" dirty="0"/>
          </a:p>
          <a:p>
            <a:r>
              <a:rPr lang="ja-JP" altLang="en-US" dirty="0"/>
              <a:t>　→メール配信で顧客の態度変容を促し、</a:t>
            </a:r>
            <a:endParaRPr lang="en-US" altLang="ja-JP" dirty="0"/>
          </a:p>
          <a:p>
            <a:r>
              <a:rPr lang="ja-JP" altLang="en-US" dirty="0"/>
              <a:t>　問い合わせや購買などにつなげる活動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C8E0F0-3DBA-46AD-B8D8-61185A76A058}"/>
              </a:ext>
            </a:extLst>
          </p:cNvPr>
          <p:cNvSpPr txBox="1"/>
          <p:nvPr/>
        </p:nvSpPr>
        <p:spPr>
          <a:xfrm>
            <a:off x="6193237" y="4986098"/>
            <a:ext cx="5955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/>
              <a:t>SNS</a:t>
            </a:r>
          </a:p>
          <a:p>
            <a:r>
              <a:rPr lang="ja-JP" altLang="en-US" dirty="0"/>
              <a:t>　→ソーシャルネットワーキングサービスを意味する。</a:t>
            </a:r>
            <a:endParaRPr lang="en-US" altLang="ja-JP" dirty="0"/>
          </a:p>
          <a:p>
            <a:r>
              <a:rPr kumimoji="1" lang="ja-JP" altLang="en-US" dirty="0"/>
              <a:t>　　商品・サービスの</a:t>
            </a:r>
            <a:r>
              <a:rPr kumimoji="1" lang="en-US" altLang="ja-JP" dirty="0"/>
              <a:t>PR</a:t>
            </a:r>
            <a:r>
              <a:rPr kumimoji="1" lang="ja-JP" altLang="en-US" dirty="0"/>
              <a:t>だけでなく企業姿勢の</a:t>
            </a:r>
            <a:endParaRPr kumimoji="1" lang="en-US" altLang="ja-JP" dirty="0"/>
          </a:p>
          <a:p>
            <a:r>
              <a:rPr lang="ja-JP" altLang="en-US" dirty="0"/>
              <a:t>　広報や消費者の感想を聞くものとしても利用される。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356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902AAE-9B08-41BA-A173-D6D224339C4D}"/>
              </a:ext>
            </a:extLst>
          </p:cNvPr>
          <p:cNvSpPr txBox="1"/>
          <p:nvPr/>
        </p:nvSpPr>
        <p:spPr>
          <a:xfrm>
            <a:off x="2687357" y="685121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B0F0"/>
                </a:solidFill>
              </a:rPr>
              <a:t>追記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C76C5F-1460-4EEF-84C2-96BE0D23B143}"/>
              </a:ext>
            </a:extLst>
          </p:cNvPr>
          <p:cNvSpPr txBox="1"/>
          <p:nvPr/>
        </p:nvSpPr>
        <p:spPr>
          <a:xfrm>
            <a:off x="661958" y="1845629"/>
            <a:ext cx="52629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・リスティング</a:t>
            </a:r>
            <a:endParaRPr kumimoji="1" lang="en-US" altLang="ja-JP" dirty="0"/>
          </a:p>
          <a:p>
            <a:r>
              <a:rPr lang="ja-JP" altLang="en-US" dirty="0"/>
              <a:t>　→検索連動型広告を意味する。</a:t>
            </a:r>
            <a:endParaRPr lang="en-US" altLang="ja-JP" dirty="0"/>
          </a:p>
          <a:p>
            <a:r>
              <a:rPr kumimoji="1" lang="ja-JP" altLang="en-US" dirty="0"/>
              <a:t>　　リスティング広告は検索ページに表示され、</a:t>
            </a:r>
            <a:endParaRPr kumimoji="1" lang="en-US" altLang="ja-JP" dirty="0"/>
          </a:p>
          <a:p>
            <a:r>
              <a:rPr lang="ja-JP" altLang="en-US" dirty="0"/>
              <a:t>　購入意欲の高いユーザーにアプローチできる。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A37F79-1A43-4DCC-8DDC-B148D94BEC4F}"/>
              </a:ext>
            </a:extLst>
          </p:cNvPr>
          <p:cNvSpPr txBox="1"/>
          <p:nvPr/>
        </p:nvSpPr>
        <p:spPr>
          <a:xfrm>
            <a:off x="656348" y="4218582"/>
            <a:ext cx="4801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・ディスプレイ（バナー）</a:t>
            </a:r>
            <a:endParaRPr kumimoji="1" lang="en-US" altLang="ja-JP" dirty="0"/>
          </a:p>
          <a:p>
            <a:r>
              <a:rPr lang="ja-JP" altLang="en-US" dirty="0"/>
              <a:t>　→コンテンツ連動型広告を意味する。</a:t>
            </a:r>
            <a:endParaRPr lang="en-US" altLang="ja-JP" dirty="0"/>
          </a:p>
          <a:p>
            <a:r>
              <a:rPr kumimoji="1" lang="ja-JP" altLang="en-US" dirty="0"/>
              <a:t>　　ディスプレイ広告はコンテンツサイトに</a:t>
            </a:r>
            <a:endParaRPr kumimoji="1" lang="en-US" altLang="ja-JP" dirty="0"/>
          </a:p>
          <a:p>
            <a:r>
              <a:rPr lang="ja-JP" altLang="en-US" dirty="0"/>
              <a:t>　表示され、購入意欲が決して高くない潜在</a:t>
            </a:r>
            <a:endParaRPr lang="en-US" altLang="ja-JP" dirty="0"/>
          </a:p>
          <a:p>
            <a:r>
              <a:rPr kumimoji="1" lang="ja-JP" altLang="en-US" dirty="0"/>
              <a:t>　ユーザーにアプローチできる。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171984-478C-4E95-BEB9-8CB334E0AF9E}"/>
              </a:ext>
            </a:extLst>
          </p:cNvPr>
          <p:cNvSpPr txBox="1"/>
          <p:nvPr/>
        </p:nvSpPr>
        <p:spPr>
          <a:xfrm>
            <a:off x="6267065" y="1845629"/>
            <a:ext cx="52629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・リタゲ（リターゲティング）</a:t>
            </a:r>
            <a:endParaRPr kumimoji="1" lang="en-US" altLang="ja-JP" dirty="0"/>
          </a:p>
          <a:p>
            <a:r>
              <a:rPr lang="ja-JP" altLang="en-US" dirty="0"/>
              <a:t>　→企業サイトやコンテンツを訪問した人を対象</a:t>
            </a:r>
            <a:endParaRPr lang="en-US" altLang="ja-JP" dirty="0"/>
          </a:p>
          <a:p>
            <a:r>
              <a:rPr kumimoji="1" lang="ja-JP" altLang="en-US" dirty="0"/>
              <a:t>　として、その訪問履歴を基にして個人画面に</a:t>
            </a:r>
            <a:endParaRPr kumimoji="1" lang="en-US" altLang="ja-JP" dirty="0"/>
          </a:p>
          <a:p>
            <a:r>
              <a:rPr lang="ja-JP" altLang="en-US" dirty="0"/>
              <a:t>　広告を表示することを意味する。</a:t>
            </a:r>
            <a:endParaRPr lang="en-US" altLang="ja-JP" dirty="0"/>
          </a:p>
          <a:p>
            <a:r>
              <a:rPr kumimoji="1" lang="ja-JP" altLang="en-US" dirty="0"/>
              <a:t>　　認知度を高めることにつながる。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C88920-C7F3-4991-8E40-DB2642AF40F6}"/>
              </a:ext>
            </a:extLst>
          </p:cNvPr>
          <p:cNvSpPr txBox="1"/>
          <p:nvPr/>
        </p:nvSpPr>
        <p:spPr>
          <a:xfrm>
            <a:off x="6267065" y="4218582"/>
            <a:ext cx="5032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・アフィリエイト</a:t>
            </a:r>
            <a:endParaRPr kumimoji="1" lang="en-US" altLang="ja-JP" dirty="0"/>
          </a:p>
          <a:p>
            <a:r>
              <a:rPr lang="ja-JP" altLang="en-US" dirty="0"/>
              <a:t>　→成果報酬型広告を意味する。</a:t>
            </a:r>
            <a:endParaRPr lang="en-US" altLang="ja-JP" dirty="0"/>
          </a:p>
          <a:p>
            <a:r>
              <a:rPr kumimoji="1" lang="ja-JP" altLang="en-US" dirty="0"/>
              <a:t>　　広告を通じて商品の購入やサービスの契約</a:t>
            </a:r>
            <a:endParaRPr kumimoji="1" lang="en-US" altLang="ja-JP" dirty="0"/>
          </a:p>
          <a:p>
            <a:r>
              <a:rPr lang="ja-JP" altLang="en-US" dirty="0"/>
              <a:t>　が行われると広告を出したサイトに報酬が</a:t>
            </a:r>
            <a:endParaRPr lang="en-US" altLang="ja-JP" dirty="0"/>
          </a:p>
          <a:p>
            <a:r>
              <a:rPr kumimoji="1" lang="ja-JP" altLang="en-US" dirty="0"/>
              <a:t>　与えられる仕組みになっている。</a:t>
            </a:r>
          </a:p>
        </p:txBody>
      </p:sp>
    </p:spTree>
    <p:extLst>
      <p:ext uri="{BB962C8B-B14F-4D97-AF65-F5344CB8AC3E}">
        <p14:creationId xmlns:p14="http://schemas.microsoft.com/office/powerpoint/2010/main" val="75598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A05F04-818B-4762-9CF1-9840A16AF055}"/>
              </a:ext>
            </a:extLst>
          </p:cNvPr>
          <p:cNvSpPr txBox="1"/>
          <p:nvPr/>
        </p:nvSpPr>
        <p:spPr>
          <a:xfrm>
            <a:off x="566591" y="370248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花鳥風月"/>
              </a:rPr>
              <a:t>個別の施策やツールについて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B43523-A297-4D52-8E83-6543F5C9A188}"/>
              </a:ext>
            </a:extLst>
          </p:cNvPr>
          <p:cNvSpPr txBox="1"/>
          <p:nvPr/>
        </p:nvSpPr>
        <p:spPr>
          <a:xfrm>
            <a:off x="2513198" y="1363185"/>
            <a:ext cx="668003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B0F0"/>
                </a:solidFill>
              </a:rPr>
              <a:t>＜トピック＞</a:t>
            </a:r>
            <a:endParaRPr lang="en-US" altLang="ja-JP" sz="3600" b="1" dirty="0">
              <a:solidFill>
                <a:srgbClr val="00B0F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sz="3600" dirty="0"/>
              <a:t>・</a:t>
            </a:r>
            <a:r>
              <a:rPr lang="en-US" altLang="ja-JP" sz="3600" dirty="0"/>
              <a:t>Web</a:t>
            </a:r>
            <a:r>
              <a:rPr lang="ja-JP" altLang="en-US" sz="3600" dirty="0"/>
              <a:t>広告の特徴とは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・</a:t>
            </a:r>
            <a:r>
              <a:rPr lang="en-US" altLang="ja-JP" sz="3600" dirty="0"/>
              <a:t>Web</a:t>
            </a:r>
            <a:r>
              <a:rPr lang="ja-JP" altLang="en-US" sz="3600" dirty="0"/>
              <a:t>マーケティングの特長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・</a:t>
            </a:r>
            <a:r>
              <a:rPr lang="en-US" altLang="ja-JP" sz="3600" dirty="0"/>
              <a:t>Web</a:t>
            </a:r>
            <a:r>
              <a:rPr lang="ja-JP" altLang="en-US" sz="3600" dirty="0"/>
              <a:t>ツールにおける個別施策</a:t>
            </a:r>
            <a:endParaRPr lang="en-US" altLang="ja-JP" sz="3600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358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A05F04-818B-4762-9CF1-9840A16AF055}"/>
              </a:ext>
            </a:extLst>
          </p:cNvPr>
          <p:cNvSpPr txBox="1"/>
          <p:nvPr/>
        </p:nvSpPr>
        <p:spPr>
          <a:xfrm>
            <a:off x="566591" y="370248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花鳥風月"/>
              </a:rPr>
              <a:t>個別の施策やツールについて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B43523-A297-4D52-8E83-6543F5C9A188}"/>
              </a:ext>
            </a:extLst>
          </p:cNvPr>
          <p:cNvSpPr txBox="1"/>
          <p:nvPr/>
        </p:nvSpPr>
        <p:spPr>
          <a:xfrm>
            <a:off x="2513198" y="1363185"/>
            <a:ext cx="668003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B0F0"/>
                </a:solidFill>
              </a:rPr>
              <a:t>＜トピック＞</a:t>
            </a:r>
            <a:endParaRPr lang="en-US" altLang="ja-JP" sz="3600" b="1" dirty="0">
              <a:solidFill>
                <a:srgbClr val="00B0F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sz="3600" dirty="0">
                <a:highlight>
                  <a:srgbClr val="FFFF00"/>
                </a:highlight>
              </a:rPr>
              <a:t>・</a:t>
            </a:r>
            <a:r>
              <a:rPr lang="en-US" altLang="ja-JP" sz="3600" dirty="0">
                <a:highlight>
                  <a:srgbClr val="FFFF00"/>
                </a:highlight>
              </a:rPr>
              <a:t>Web</a:t>
            </a:r>
            <a:r>
              <a:rPr lang="ja-JP" altLang="en-US" sz="3600" dirty="0">
                <a:highlight>
                  <a:srgbClr val="FFFF00"/>
                </a:highlight>
              </a:rPr>
              <a:t>広告の特徴とは</a:t>
            </a:r>
            <a:endParaRPr lang="en-US" altLang="ja-JP" sz="3600" dirty="0">
              <a:highlight>
                <a:srgbClr val="FFFF00"/>
              </a:highlight>
            </a:endParaRPr>
          </a:p>
          <a:p>
            <a:endParaRPr lang="en-US" altLang="ja-JP" sz="3600" dirty="0"/>
          </a:p>
          <a:p>
            <a:r>
              <a:rPr lang="ja-JP" altLang="en-US" sz="3600" dirty="0"/>
              <a:t>・</a:t>
            </a:r>
            <a:r>
              <a:rPr lang="en-US" altLang="ja-JP" sz="3600" dirty="0"/>
              <a:t>Web</a:t>
            </a:r>
            <a:r>
              <a:rPr lang="ja-JP" altLang="en-US" sz="3600" dirty="0"/>
              <a:t>マーケティングの特長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・</a:t>
            </a:r>
            <a:r>
              <a:rPr lang="en-US" altLang="ja-JP" sz="3600" dirty="0"/>
              <a:t>Web</a:t>
            </a:r>
            <a:r>
              <a:rPr lang="ja-JP" altLang="en-US" sz="3600" dirty="0"/>
              <a:t>ツールにおける個別施策</a:t>
            </a:r>
            <a:endParaRPr lang="en-US" altLang="ja-JP" sz="3600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0766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4559523-F5AA-4FBF-B3E0-CFB19B79F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66401"/>
              </p:ext>
            </p:extLst>
          </p:nvPr>
        </p:nvGraphicFramePr>
        <p:xfrm>
          <a:off x="6096000" y="1017941"/>
          <a:ext cx="5301276" cy="36127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8758">
                  <a:extLst>
                    <a:ext uri="{9D8B030D-6E8A-4147-A177-3AD203B41FA5}">
                      <a16:colId xmlns:a16="http://schemas.microsoft.com/office/drawing/2014/main" val="307449454"/>
                    </a:ext>
                  </a:extLst>
                </a:gridCol>
                <a:gridCol w="1011411">
                  <a:extLst>
                    <a:ext uri="{9D8B030D-6E8A-4147-A177-3AD203B41FA5}">
                      <a16:colId xmlns:a16="http://schemas.microsoft.com/office/drawing/2014/main" val="319404847"/>
                    </a:ext>
                  </a:extLst>
                </a:gridCol>
                <a:gridCol w="1011411">
                  <a:extLst>
                    <a:ext uri="{9D8B030D-6E8A-4147-A177-3AD203B41FA5}">
                      <a16:colId xmlns:a16="http://schemas.microsoft.com/office/drawing/2014/main" val="686843343"/>
                    </a:ext>
                  </a:extLst>
                </a:gridCol>
                <a:gridCol w="1011411">
                  <a:extLst>
                    <a:ext uri="{9D8B030D-6E8A-4147-A177-3AD203B41FA5}">
                      <a16:colId xmlns:a16="http://schemas.microsoft.com/office/drawing/2014/main" val="248277010"/>
                    </a:ext>
                  </a:extLst>
                </a:gridCol>
                <a:gridCol w="1068285">
                  <a:extLst>
                    <a:ext uri="{9D8B030D-6E8A-4147-A177-3AD203B41FA5}">
                      <a16:colId xmlns:a16="http://schemas.microsoft.com/office/drawing/2014/main" val="4224372629"/>
                    </a:ext>
                  </a:extLst>
                </a:gridCol>
              </a:tblGrid>
              <a:tr h="60492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メディア</a:t>
                      </a:r>
                      <a:endParaRPr lang="ja-JP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新聞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ラジオ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雑誌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72850720"/>
                  </a:ext>
                </a:extLst>
              </a:tr>
              <a:tr h="150390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リーチ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〇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△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>
                          <a:effectLst/>
                        </a:rPr>
                        <a:t>×</a:t>
                      </a:r>
                      <a:endParaRPr lang="en-US" altLang="ja-JP" sz="14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×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715694096"/>
                  </a:ext>
                </a:extLst>
              </a:tr>
              <a:tr h="150390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ファネル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u="none" strike="noStrike" dirty="0">
                          <a:effectLst/>
                        </a:rPr>
                        <a:t>×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△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△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〇</a:t>
                      </a:r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48329702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C36571B-B6AB-40B1-8315-B50AB44D7B2B}"/>
              </a:ext>
            </a:extLst>
          </p:cNvPr>
          <p:cNvSpPr txBox="1"/>
          <p:nvPr/>
        </p:nvSpPr>
        <p:spPr>
          <a:xfrm>
            <a:off x="1951038" y="173587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リーチ：広告の到達率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57EA500-C1C8-4651-A0CF-45207AEC6570}"/>
              </a:ext>
            </a:extLst>
          </p:cNvPr>
          <p:cNvSpPr txBox="1"/>
          <p:nvPr/>
        </p:nvSpPr>
        <p:spPr>
          <a:xfrm>
            <a:off x="1951038" y="263963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消費者行動ファネル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097CEDA-D953-4317-B4E9-66473A4AD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83" y="3294364"/>
            <a:ext cx="4068067" cy="235616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A5E31D-3912-4E4F-9D6E-05B99B1A9E06}"/>
              </a:ext>
            </a:extLst>
          </p:cNvPr>
          <p:cNvSpPr txBox="1"/>
          <p:nvPr/>
        </p:nvSpPr>
        <p:spPr>
          <a:xfrm>
            <a:off x="622690" y="403907"/>
            <a:ext cx="595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Web</a:t>
            </a:r>
            <a:r>
              <a:rPr kumimoji="1" lang="ja-JP" altLang="en-US" sz="2800" dirty="0">
                <a:solidFill>
                  <a:srgbClr val="00B0F0"/>
                </a:solidFill>
              </a:rPr>
              <a:t>以外のメディア広告は一長一短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E882566-6419-40FD-A489-7203A0D8464A}"/>
              </a:ext>
            </a:extLst>
          </p:cNvPr>
          <p:cNvSpPr txBox="1"/>
          <p:nvPr/>
        </p:nvSpPr>
        <p:spPr>
          <a:xfrm>
            <a:off x="6155045" y="4976765"/>
            <a:ext cx="59715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以外のメディアはリーチとファネルにおいて</a:t>
            </a:r>
            <a:endParaRPr kumimoji="1" lang="en-US" altLang="ja-JP" dirty="0"/>
          </a:p>
          <a:p>
            <a:r>
              <a:rPr lang="ja-JP" altLang="en-US" dirty="0"/>
              <a:t>一長一短の性質を持っている。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・</a:t>
            </a:r>
            <a:r>
              <a:rPr lang="en-US" altLang="ja-JP" dirty="0"/>
              <a:t>Web</a:t>
            </a:r>
            <a:r>
              <a:rPr lang="ja-JP" altLang="en-US" dirty="0"/>
              <a:t>メディアはインターネットを介した広いリーチと</a:t>
            </a:r>
            <a:endParaRPr lang="en-US" altLang="ja-JP" dirty="0"/>
          </a:p>
          <a:p>
            <a:r>
              <a:rPr kumimoji="1" lang="ja-JP" altLang="en-US" dirty="0"/>
              <a:t>サイトなどの深いファネルを持っていると言える。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07135D-B2BA-40DF-99A8-92A5754E9BF8}"/>
              </a:ext>
            </a:extLst>
          </p:cNvPr>
          <p:cNvSpPr txBox="1"/>
          <p:nvPr/>
        </p:nvSpPr>
        <p:spPr>
          <a:xfrm>
            <a:off x="766418" y="5935925"/>
            <a:ext cx="4631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引用元：</a:t>
            </a:r>
            <a:r>
              <a:rPr kumimoji="1" lang="en-US" altLang="ja-JP" sz="1400" dirty="0"/>
              <a:t>https://www.innovation.co.jp/urumo/funnel/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468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折れ線グラフ&#10;&#10;自動的に生成された説明">
            <a:extLst>
              <a:ext uri="{FF2B5EF4-FFF2-40B4-BE49-F238E27FC236}">
                <a16:creationId xmlns:a16="http://schemas.microsoft.com/office/drawing/2014/main" id="{1FF2443F-3727-4595-8506-BAB9B583E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97" y="1434074"/>
            <a:ext cx="4110274" cy="3719798"/>
          </a:xfrm>
          <a:prstGeom prst="rect">
            <a:avLst/>
          </a:prstGeom>
        </p:spPr>
      </p:pic>
      <p:pic>
        <p:nvPicPr>
          <p:cNvPr id="2" name="図 1" descr="グラフ, 折れ線グラフ&#10;&#10;自動的に生成された説明">
            <a:extLst>
              <a:ext uri="{FF2B5EF4-FFF2-40B4-BE49-F238E27FC236}">
                <a16:creationId xmlns:a16="http://schemas.microsoft.com/office/drawing/2014/main" id="{66290A48-4B13-448D-9C37-877E49444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231" y="1434074"/>
            <a:ext cx="4325348" cy="371979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7E7CA06-B5A0-42B8-B1AC-A6A90D1A54C8}"/>
              </a:ext>
            </a:extLst>
          </p:cNvPr>
          <p:cNvSpPr txBox="1"/>
          <p:nvPr/>
        </p:nvSpPr>
        <p:spPr>
          <a:xfrm>
            <a:off x="622690" y="403907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B0F0"/>
                </a:solidFill>
              </a:rPr>
              <a:t>インターネットの利用は増加傾向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E4D1379-E6E6-4100-A64D-7FB31529D524}"/>
              </a:ext>
            </a:extLst>
          </p:cNvPr>
          <p:cNvSpPr txBox="1"/>
          <p:nvPr/>
        </p:nvSpPr>
        <p:spPr>
          <a:xfrm>
            <a:off x="3118262" y="5660819"/>
            <a:ext cx="5955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　テレビに比べてインターネットの利用が伸びている。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　→</a:t>
            </a:r>
            <a:r>
              <a:rPr lang="ja-JP" altLang="en-US" u="sng" dirty="0"/>
              <a:t>テレビよりインターネットの方がリーチがある</a:t>
            </a:r>
            <a:endParaRPr kumimoji="1" lang="ja-JP" altLang="en-US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EACFD6-5083-4330-95CA-E950471FB7E9}"/>
              </a:ext>
            </a:extLst>
          </p:cNvPr>
          <p:cNvSpPr txBox="1"/>
          <p:nvPr/>
        </p:nvSpPr>
        <p:spPr>
          <a:xfrm>
            <a:off x="5441523" y="6525493"/>
            <a:ext cx="666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引用元：</a:t>
            </a:r>
            <a:r>
              <a:rPr kumimoji="1" lang="en-US" altLang="ja-JP" sz="1200" dirty="0"/>
              <a:t>https://www.soumu.go.jp/johotsusintokei/whitepaper/ja/r01/html/nd114110.html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03855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C91A6DDE-53EA-42A9-97BF-3AAAE2CC3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4" y="1385978"/>
            <a:ext cx="7264077" cy="408604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AFFE14-1054-4BB0-8790-31300C1C2E8C}"/>
              </a:ext>
            </a:extLst>
          </p:cNvPr>
          <p:cNvSpPr txBox="1"/>
          <p:nvPr/>
        </p:nvSpPr>
        <p:spPr>
          <a:xfrm>
            <a:off x="622690" y="403907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00B0F0"/>
                </a:solidFill>
              </a:rPr>
              <a:t>インターネット広告の重要性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19E7D92-39F9-4165-8E08-6F2A4E018C87}"/>
              </a:ext>
            </a:extLst>
          </p:cNvPr>
          <p:cNvSpPr txBox="1"/>
          <p:nvPr/>
        </p:nvSpPr>
        <p:spPr>
          <a:xfrm>
            <a:off x="8285698" y="2413337"/>
            <a:ext cx="366318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　インターネット利用の増加に</a:t>
            </a:r>
            <a:endParaRPr kumimoji="1" lang="en-US" altLang="ja-JP" dirty="0"/>
          </a:p>
          <a:p>
            <a:r>
              <a:rPr kumimoji="1" lang="ja-JP" altLang="en-US" dirty="0"/>
              <a:t>伴い、インターネット広告費も</a:t>
            </a:r>
            <a:endParaRPr kumimoji="1" lang="en-US" altLang="ja-JP" dirty="0"/>
          </a:p>
          <a:p>
            <a:r>
              <a:rPr lang="ja-JP" altLang="en-US" dirty="0"/>
              <a:t>上昇している。</a:t>
            </a:r>
            <a:endParaRPr lang="en-US" altLang="ja-JP" dirty="0"/>
          </a:p>
          <a:p>
            <a:pPr algn="ctr"/>
            <a:r>
              <a:rPr lang="ja-JP" altLang="en-US" dirty="0"/>
              <a:t>↓</a:t>
            </a:r>
            <a:endParaRPr lang="en-US" altLang="ja-JP" dirty="0"/>
          </a:p>
          <a:p>
            <a:r>
              <a:rPr lang="ja-JP" altLang="en-US" dirty="0"/>
              <a:t>　インターネット広告の重要性</a:t>
            </a:r>
            <a:endParaRPr lang="en-US" altLang="ja-JP" dirty="0"/>
          </a:p>
          <a:p>
            <a:r>
              <a:rPr lang="ja-JP" altLang="en-US" dirty="0"/>
              <a:t>が高まっているため、</a:t>
            </a:r>
            <a:r>
              <a:rPr lang="en-US" altLang="ja-JP" dirty="0"/>
              <a:t>Web</a:t>
            </a:r>
            <a:r>
              <a:rPr lang="ja-JP" altLang="en-US" dirty="0"/>
              <a:t>マーケ</a:t>
            </a:r>
            <a:endParaRPr lang="en-US" altLang="ja-JP" dirty="0"/>
          </a:p>
          <a:p>
            <a:r>
              <a:rPr lang="ja-JP" altLang="en-US" dirty="0"/>
              <a:t>ティングの方法に注目する。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140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A05F04-818B-4762-9CF1-9840A16AF055}"/>
              </a:ext>
            </a:extLst>
          </p:cNvPr>
          <p:cNvSpPr txBox="1"/>
          <p:nvPr/>
        </p:nvSpPr>
        <p:spPr>
          <a:xfrm>
            <a:off x="566591" y="370248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花鳥風月"/>
              </a:rPr>
              <a:t>個別の施策やツールについて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B43523-A297-4D52-8E83-6543F5C9A188}"/>
              </a:ext>
            </a:extLst>
          </p:cNvPr>
          <p:cNvSpPr txBox="1"/>
          <p:nvPr/>
        </p:nvSpPr>
        <p:spPr>
          <a:xfrm>
            <a:off x="2513198" y="1363185"/>
            <a:ext cx="668003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B0F0"/>
                </a:solidFill>
              </a:rPr>
              <a:t>＜トピック＞</a:t>
            </a:r>
            <a:endParaRPr lang="en-US" altLang="ja-JP" sz="3600" b="1" dirty="0">
              <a:solidFill>
                <a:srgbClr val="00B0F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sz="3600" dirty="0"/>
              <a:t>・</a:t>
            </a:r>
            <a:r>
              <a:rPr lang="en-US" altLang="ja-JP" sz="3600" dirty="0"/>
              <a:t>Web</a:t>
            </a:r>
            <a:r>
              <a:rPr lang="ja-JP" altLang="en-US" sz="3600" dirty="0"/>
              <a:t>広告の特徴とは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>
                <a:highlight>
                  <a:srgbClr val="FFFF00"/>
                </a:highlight>
              </a:rPr>
              <a:t>・</a:t>
            </a:r>
            <a:r>
              <a:rPr lang="en-US" altLang="ja-JP" sz="3600" dirty="0">
                <a:highlight>
                  <a:srgbClr val="FFFF00"/>
                </a:highlight>
              </a:rPr>
              <a:t>Web</a:t>
            </a:r>
            <a:r>
              <a:rPr lang="ja-JP" altLang="en-US" sz="3600" dirty="0">
                <a:highlight>
                  <a:srgbClr val="FFFF00"/>
                </a:highlight>
              </a:rPr>
              <a:t>マーケティングの特長</a:t>
            </a:r>
            <a:endParaRPr lang="en-US" altLang="ja-JP" sz="3600" dirty="0">
              <a:highlight>
                <a:srgbClr val="FFFF00"/>
              </a:highlight>
            </a:endParaRPr>
          </a:p>
          <a:p>
            <a:endParaRPr lang="en-US" altLang="ja-JP" sz="3600" dirty="0"/>
          </a:p>
          <a:p>
            <a:r>
              <a:rPr lang="ja-JP" altLang="en-US" sz="3600" dirty="0"/>
              <a:t>・</a:t>
            </a:r>
            <a:r>
              <a:rPr lang="en-US" altLang="ja-JP" sz="3600" dirty="0"/>
              <a:t>Web</a:t>
            </a:r>
            <a:r>
              <a:rPr lang="ja-JP" altLang="en-US" sz="3600" dirty="0"/>
              <a:t>ツールにおける個別施策</a:t>
            </a:r>
            <a:endParaRPr lang="en-US" altLang="ja-JP" sz="3600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6396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E836723-A2A2-4CE1-A06C-913FDC1AC040}"/>
              </a:ext>
            </a:extLst>
          </p:cNvPr>
          <p:cNvSpPr txBox="1"/>
          <p:nvPr/>
        </p:nvSpPr>
        <p:spPr>
          <a:xfrm>
            <a:off x="3377146" y="1228953"/>
            <a:ext cx="543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＜</a:t>
            </a:r>
            <a:r>
              <a:rPr kumimoji="1" lang="en-US" altLang="ja-JP" sz="2400" dirty="0"/>
              <a:t>Web</a:t>
            </a:r>
            <a:r>
              <a:rPr kumimoji="1" lang="ja-JP" altLang="en-US" sz="2400" dirty="0"/>
              <a:t>マーケティングの大きな特徴＞</a:t>
            </a:r>
            <a:endParaRPr kumimoji="1" lang="en-US" altLang="ja-JP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6E106F-078C-4F30-B910-DBFE513E7C3F}"/>
              </a:ext>
            </a:extLst>
          </p:cNvPr>
          <p:cNvSpPr txBox="1"/>
          <p:nvPr/>
        </p:nvSpPr>
        <p:spPr>
          <a:xfrm>
            <a:off x="622690" y="403907"/>
            <a:ext cx="7031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Web</a:t>
            </a:r>
            <a:r>
              <a:rPr kumimoji="1" lang="ja-JP" altLang="en-US" sz="2800" dirty="0">
                <a:solidFill>
                  <a:srgbClr val="00B0F0"/>
                </a:solidFill>
              </a:rPr>
              <a:t>マーケティングの双方向性と効果測定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5777C0-1B09-4527-AFFB-C558CFBE695D}"/>
              </a:ext>
            </a:extLst>
          </p:cNvPr>
          <p:cNvSpPr txBox="1"/>
          <p:nvPr/>
        </p:nvSpPr>
        <p:spPr>
          <a:xfrm>
            <a:off x="1075693" y="2412220"/>
            <a:ext cx="4339651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kumimoji="1" lang="en-US" altLang="ja-JP" b="1" dirty="0"/>
          </a:p>
          <a:p>
            <a:pPr algn="ctr"/>
            <a:r>
              <a:rPr kumimoji="1" lang="ja-JP" altLang="en-US" b="1" dirty="0"/>
              <a:t>＜</a:t>
            </a:r>
            <a:r>
              <a:rPr kumimoji="1" lang="ja-JP" altLang="en-US" b="1" dirty="0">
                <a:solidFill>
                  <a:srgbClr val="92D050"/>
                </a:solidFill>
              </a:rPr>
              <a:t>双方向性</a:t>
            </a:r>
            <a:r>
              <a:rPr kumimoji="1" lang="ja-JP" altLang="en-US" b="1" dirty="0"/>
              <a:t>＞</a:t>
            </a:r>
            <a:endParaRPr lang="en-US" altLang="ja-JP" b="1" dirty="0"/>
          </a:p>
          <a:p>
            <a:pPr algn="ctr"/>
            <a:endParaRPr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を介することで広告主体と一般の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人々で直接的につながることが可能</a:t>
            </a:r>
            <a:r>
              <a:rPr lang="ja-JP" altLang="en-US" dirty="0"/>
              <a:t>で</a:t>
            </a:r>
            <a:endParaRPr lang="en-US" altLang="ja-JP" dirty="0"/>
          </a:p>
          <a:p>
            <a:r>
              <a:rPr kumimoji="1" lang="ja-JP" altLang="en-US" dirty="0"/>
              <a:t>　ある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　具体例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SNS</a:t>
            </a:r>
            <a:r>
              <a:rPr lang="ja-JP" altLang="en-US" dirty="0"/>
              <a:t>等を広告主体も利用し、一般の</a:t>
            </a:r>
            <a:endParaRPr lang="en-US" altLang="ja-JP" dirty="0"/>
          </a:p>
          <a:p>
            <a:r>
              <a:rPr lang="ja-JP" altLang="en-US" dirty="0"/>
              <a:t>　人々から直接発信した情報に対する</a:t>
            </a:r>
            <a:endParaRPr lang="en-US" altLang="ja-JP" dirty="0"/>
          </a:p>
          <a:p>
            <a:r>
              <a:rPr lang="ja-JP" altLang="en-US" dirty="0"/>
              <a:t>　反応をもらえる。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EAB0EF8-D0EC-49DF-96C7-13E8E80E206D}"/>
              </a:ext>
            </a:extLst>
          </p:cNvPr>
          <p:cNvSpPr txBox="1"/>
          <p:nvPr/>
        </p:nvSpPr>
        <p:spPr>
          <a:xfrm>
            <a:off x="6776657" y="2401001"/>
            <a:ext cx="433965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kumimoji="1" lang="en-US" altLang="ja-JP" b="1" dirty="0"/>
          </a:p>
          <a:p>
            <a:pPr algn="ctr"/>
            <a:r>
              <a:rPr kumimoji="1" lang="ja-JP" altLang="en-US" b="1" dirty="0"/>
              <a:t>＜</a:t>
            </a:r>
            <a:r>
              <a:rPr kumimoji="1" lang="ja-JP" altLang="en-US" b="1" dirty="0">
                <a:solidFill>
                  <a:srgbClr val="92D050"/>
                </a:solidFill>
              </a:rPr>
              <a:t>効果が測れる</a:t>
            </a:r>
            <a:r>
              <a:rPr kumimoji="1" lang="ja-JP" altLang="en-US" b="1" dirty="0"/>
              <a:t>＞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Web</a:t>
            </a:r>
            <a:r>
              <a:rPr kumimoji="1" lang="ja-JP" altLang="en-US" dirty="0"/>
              <a:t>広告において施策の広告効果</a:t>
            </a:r>
            <a:endParaRPr kumimoji="1" lang="en-US" altLang="ja-JP" dirty="0"/>
          </a:p>
          <a:p>
            <a:r>
              <a:rPr lang="ja-JP" altLang="en-US" dirty="0"/>
              <a:t>　を測定しやすい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　具体例</a:t>
            </a:r>
            <a:endParaRPr lang="en-US" altLang="ja-JP" dirty="0"/>
          </a:p>
          <a:p>
            <a:r>
              <a:rPr kumimoji="1" lang="ja-JP" altLang="en-US" dirty="0"/>
              <a:t>　メールの開封率やサイトのクリック率</a:t>
            </a:r>
            <a:endParaRPr kumimoji="1" lang="en-US" altLang="ja-JP" dirty="0"/>
          </a:p>
          <a:p>
            <a:r>
              <a:rPr lang="ja-JP" altLang="en-US" dirty="0"/>
              <a:t>　といった具体的数値が取れる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⇒データに基づいた施策を打てる</a:t>
            </a:r>
            <a:endParaRPr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2374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3A05F04-818B-4762-9CF1-9840A16AF055}"/>
              </a:ext>
            </a:extLst>
          </p:cNvPr>
          <p:cNvSpPr txBox="1"/>
          <p:nvPr/>
        </p:nvSpPr>
        <p:spPr>
          <a:xfrm>
            <a:off x="566591" y="370248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花鳥風月"/>
              </a:rPr>
              <a:t>個別の施策やツールについて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B43523-A297-4D52-8E83-6543F5C9A188}"/>
              </a:ext>
            </a:extLst>
          </p:cNvPr>
          <p:cNvSpPr txBox="1"/>
          <p:nvPr/>
        </p:nvSpPr>
        <p:spPr>
          <a:xfrm>
            <a:off x="2513198" y="1363185"/>
            <a:ext cx="668003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rgbClr val="00B0F0"/>
                </a:solidFill>
              </a:rPr>
              <a:t>＜トピック＞</a:t>
            </a:r>
            <a:endParaRPr lang="en-US" altLang="ja-JP" sz="3600" b="1" dirty="0">
              <a:solidFill>
                <a:srgbClr val="00B0F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sz="3600" dirty="0"/>
              <a:t>・</a:t>
            </a:r>
            <a:r>
              <a:rPr lang="en-US" altLang="ja-JP" sz="3600" dirty="0"/>
              <a:t>Web</a:t>
            </a:r>
            <a:r>
              <a:rPr lang="ja-JP" altLang="en-US" sz="3600" dirty="0"/>
              <a:t>広告の特徴とは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/>
              <a:t>・</a:t>
            </a:r>
            <a:r>
              <a:rPr lang="en-US" altLang="ja-JP" sz="3600" dirty="0"/>
              <a:t>Web</a:t>
            </a:r>
            <a:r>
              <a:rPr lang="ja-JP" altLang="en-US" sz="3600" dirty="0"/>
              <a:t>マーケティングの特長</a:t>
            </a:r>
            <a:endParaRPr lang="en-US" altLang="ja-JP" sz="3600" dirty="0"/>
          </a:p>
          <a:p>
            <a:endParaRPr lang="en-US" altLang="ja-JP" sz="3600" dirty="0"/>
          </a:p>
          <a:p>
            <a:r>
              <a:rPr lang="ja-JP" altLang="en-US" sz="3600" dirty="0">
                <a:highlight>
                  <a:srgbClr val="FFFF00"/>
                </a:highlight>
              </a:rPr>
              <a:t>・</a:t>
            </a:r>
            <a:r>
              <a:rPr lang="en-US" altLang="ja-JP" sz="3600" dirty="0">
                <a:highlight>
                  <a:srgbClr val="FFFF00"/>
                </a:highlight>
              </a:rPr>
              <a:t>Web</a:t>
            </a:r>
            <a:r>
              <a:rPr lang="ja-JP" altLang="en-US" sz="3600" dirty="0">
                <a:highlight>
                  <a:srgbClr val="FFFF00"/>
                </a:highlight>
              </a:rPr>
              <a:t>ツールにおける個別施策</a:t>
            </a:r>
            <a:endParaRPr lang="en-US" altLang="ja-JP" sz="3600" dirty="0">
              <a:highlight>
                <a:srgbClr val="FFFF00"/>
              </a:highlight>
            </a:endParaRP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555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13412</TotalTime>
  <Words>1076</Words>
  <Application>Microsoft Office PowerPoint</Application>
  <PresentationFormat>ワイド画面</PresentationFormat>
  <Paragraphs>211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花鳥風月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後藤 洸瑠</dc:creator>
  <cp:lastModifiedBy>後藤 洸瑠</cp:lastModifiedBy>
  <cp:revision>42</cp:revision>
  <dcterms:created xsi:type="dcterms:W3CDTF">2021-12-22T07:15:10Z</dcterms:created>
  <dcterms:modified xsi:type="dcterms:W3CDTF">2022-02-09T07:16:34Z</dcterms:modified>
</cp:coreProperties>
</file>