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0" r:id="rId5"/>
    <p:sldId id="257" r:id="rId6"/>
    <p:sldId id="269" r:id="rId7"/>
    <p:sldId id="278" r:id="rId8"/>
    <p:sldId id="279" r:id="rId9"/>
    <p:sldId id="280" r:id="rId10"/>
    <p:sldId id="277" r:id="rId11"/>
    <p:sldId id="262" r:id="rId12"/>
    <p:sldId id="259" r:id="rId13"/>
    <p:sldId id="258" r:id="rId14"/>
    <p:sldId id="260" r:id="rId15"/>
    <p:sldId id="272" r:id="rId16"/>
    <p:sldId id="27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後藤 洸瑠" initials="後藤" lastIdx="1" clrIdx="0">
    <p:extLst>
      <p:ext uri="{19B8F6BF-5375-455C-9EA6-DF929625EA0E}">
        <p15:presenceInfo xmlns:p15="http://schemas.microsoft.com/office/powerpoint/2012/main" userId="999ea1b7fbd205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3030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 洸瑠" userId="999ea1b7fbd20546" providerId="LiveId" clId="{E6E2E27E-9B87-41DE-9370-09052A1FD9CE}"/>
    <pc:docChg chg="undo redo custSel addSld delSld modSld sldOrd">
      <pc:chgData name="後藤 洸瑠" userId="999ea1b7fbd20546" providerId="LiveId" clId="{E6E2E27E-9B87-41DE-9370-09052A1FD9CE}" dt="2022-04-19T09:13:01.102" v="6244" actId="20577"/>
      <pc:docMkLst>
        <pc:docMk/>
      </pc:docMkLst>
      <pc:sldChg chg="modSp mod">
        <pc:chgData name="後藤 洸瑠" userId="999ea1b7fbd20546" providerId="LiveId" clId="{E6E2E27E-9B87-41DE-9370-09052A1FD9CE}" dt="2022-02-22T08:38:04.269" v="6186" actId="113"/>
        <pc:sldMkLst>
          <pc:docMk/>
          <pc:sldMk cId="3923898631" sldId="257"/>
        </pc:sldMkLst>
        <pc:spChg chg="mod">
          <ac:chgData name="後藤 洸瑠" userId="999ea1b7fbd20546" providerId="LiveId" clId="{E6E2E27E-9B87-41DE-9370-09052A1FD9CE}" dt="2022-02-22T05:14:22.253" v="2267" actId="947"/>
          <ac:spMkLst>
            <pc:docMk/>
            <pc:sldMk cId="3923898631" sldId="257"/>
            <ac:spMk id="2" creationId="{6467C00C-A995-403D-BD1F-63E6882B0488}"/>
          </ac:spMkLst>
        </pc:spChg>
        <pc:spChg chg="mod">
          <ac:chgData name="後藤 洸瑠" userId="999ea1b7fbd20546" providerId="LiveId" clId="{E6E2E27E-9B87-41DE-9370-09052A1FD9CE}" dt="2022-02-22T08:37:52.114" v="6184" actId="1076"/>
          <ac:spMkLst>
            <pc:docMk/>
            <pc:sldMk cId="3923898631" sldId="257"/>
            <ac:spMk id="3" creationId="{0411BE8D-66A4-4E85-8BF4-835A763A3E63}"/>
          </ac:spMkLst>
        </pc:spChg>
        <pc:spChg chg="mod">
          <ac:chgData name="後藤 洸瑠" userId="999ea1b7fbd20546" providerId="LiveId" clId="{E6E2E27E-9B87-41DE-9370-09052A1FD9CE}" dt="2022-02-22T08:37:39.930" v="6183" actId="113"/>
          <ac:spMkLst>
            <pc:docMk/>
            <pc:sldMk cId="3923898631" sldId="257"/>
            <ac:spMk id="4" creationId="{D7AB01DD-CEC6-44D8-8059-F2A4A8E88B49}"/>
          </ac:spMkLst>
        </pc:spChg>
        <pc:spChg chg="mod">
          <ac:chgData name="後藤 洸瑠" userId="999ea1b7fbd20546" providerId="LiveId" clId="{E6E2E27E-9B87-41DE-9370-09052A1FD9CE}" dt="2022-02-22T08:37:58.963" v="6185" actId="113"/>
          <ac:spMkLst>
            <pc:docMk/>
            <pc:sldMk cId="3923898631" sldId="257"/>
            <ac:spMk id="5" creationId="{5F0727E4-C514-4409-81D4-03B2E3258170}"/>
          </ac:spMkLst>
        </pc:spChg>
        <pc:spChg chg="mod">
          <ac:chgData name="後藤 洸瑠" userId="999ea1b7fbd20546" providerId="LiveId" clId="{E6E2E27E-9B87-41DE-9370-09052A1FD9CE}" dt="2022-02-22T08:38:04.269" v="6186" actId="113"/>
          <ac:spMkLst>
            <pc:docMk/>
            <pc:sldMk cId="3923898631" sldId="257"/>
            <ac:spMk id="6" creationId="{8CC99C93-091E-4596-AEAF-63743F3850DB}"/>
          </ac:spMkLst>
        </pc:spChg>
      </pc:sldChg>
      <pc:sldChg chg="addSp delSp modSp mod">
        <pc:chgData name="後藤 洸瑠" userId="999ea1b7fbd20546" providerId="LiveId" clId="{E6E2E27E-9B87-41DE-9370-09052A1FD9CE}" dt="2022-02-22T08:44:12.708" v="6218" actId="1076"/>
        <pc:sldMkLst>
          <pc:docMk/>
          <pc:sldMk cId="837969101" sldId="258"/>
        </pc:sldMkLst>
        <pc:spChg chg="add del mod">
          <ac:chgData name="後藤 洸瑠" userId="999ea1b7fbd20546" providerId="LiveId" clId="{E6E2E27E-9B87-41DE-9370-09052A1FD9CE}" dt="2022-02-16T08:31:27.156" v="1541" actId="478"/>
          <ac:spMkLst>
            <pc:docMk/>
            <pc:sldMk cId="837969101" sldId="258"/>
            <ac:spMk id="2" creationId="{E8FA202E-756B-452C-B9B8-95BEAE94417F}"/>
          </ac:spMkLst>
        </pc:spChg>
        <pc:spChg chg="mod">
          <ac:chgData name="後藤 洸瑠" userId="999ea1b7fbd20546" providerId="LiveId" clId="{E6E2E27E-9B87-41DE-9370-09052A1FD9CE}" dt="2022-02-22T08:44:12.708" v="6218" actId="1076"/>
          <ac:spMkLst>
            <pc:docMk/>
            <pc:sldMk cId="837969101" sldId="258"/>
            <ac:spMk id="4" creationId="{4DF51EF6-B81E-442A-916F-1051D0E8A523}"/>
          </ac:spMkLst>
        </pc:spChg>
        <pc:spChg chg="mod">
          <ac:chgData name="後藤 洸瑠" userId="999ea1b7fbd20546" providerId="LiveId" clId="{E6E2E27E-9B87-41DE-9370-09052A1FD9CE}" dt="2022-02-16T08:31:30.591" v="1542" actId="1076"/>
          <ac:spMkLst>
            <pc:docMk/>
            <pc:sldMk cId="837969101" sldId="258"/>
            <ac:spMk id="5" creationId="{43C8A49E-F2F2-47D2-B10F-C9AFA9223071}"/>
          </ac:spMkLst>
        </pc:spChg>
        <pc:spChg chg="add mod">
          <ac:chgData name="後藤 洸瑠" userId="999ea1b7fbd20546" providerId="LiveId" clId="{E6E2E27E-9B87-41DE-9370-09052A1FD9CE}" dt="2022-02-16T07:49:28.605" v="1167" actId="20577"/>
          <ac:spMkLst>
            <pc:docMk/>
            <pc:sldMk cId="837969101" sldId="258"/>
            <ac:spMk id="7" creationId="{E7FAE73E-2C84-4421-A6F0-4CFEDDD2AB92}"/>
          </ac:spMkLst>
        </pc:spChg>
        <pc:picChg chg="mod">
          <ac:chgData name="後藤 洸瑠" userId="999ea1b7fbd20546" providerId="LiveId" clId="{E6E2E27E-9B87-41DE-9370-09052A1FD9CE}" dt="2022-02-16T07:48:38.911" v="1139" actId="1076"/>
          <ac:picMkLst>
            <pc:docMk/>
            <pc:sldMk cId="837969101" sldId="258"/>
            <ac:picMk id="3" creationId="{076C137B-6E46-4FF3-9955-902D15A92FDE}"/>
          </ac:picMkLst>
        </pc:picChg>
        <pc:picChg chg="add del mod">
          <ac:chgData name="後藤 洸瑠" userId="999ea1b7fbd20546" providerId="LiveId" clId="{E6E2E27E-9B87-41DE-9370-09052A1FD9CE}" dt="2022-02-16T07:48:24.528" v="1135" actId="478"/>
          <ac:picMkLst>
            <pc:docMk/>
            <pc:sldMk cId="837969101" sldId="258"/>
            <ac:picMk id="6" creationId="{47CBBA4C-1B9C-408D-8F46-1F758E531E04}"/>
          </ac:picMkLst>
        </pc:picChg>
      </pc:sldChg>
      <pc:sldChg chg="addSp modSp mod">
        <pc:chgData name="後藤 洸瑠" userId="999ea1b7fbd20546" providerId="LiveId" clId="{E6E2E27E-9B87-41DE-9370-09052A1FD9CE}" dt="2022-02-22T08:43:50.950" v="6213" actId="693"/>
        <pc:sldMkLst>
          <pc:docMk/>
          <pc:sldMk cId="2451992999" sldId="259"/>
        </pc:sldMkLst>
        <pc:spChg chg="mod">
          <ac:chgData name="後藤 洸瑠" userId="999ea1b7fbd20546" providerId="LiveId" clId="{E6E2E27E-9B87-41DE-9370-09052A1FD9CE}" dt="2022-02-22T08:43:50.950" v="6213" actId="693"/>
          <ac:spMkLst>
            <pc:docMk/>
            <pc:sldMk cId="2451992999" sldId="259"/>
            <ac:spMk id="4" creationId="{FCE00C70-B491-4596-A157-A671416ACD33}"/>
          </ac:spMkLst>
        </pc:spChg>
        <pc:spChg chg="mod">
          <ac:chgData name="後藤 洸瑠" userId="999ea1b7fbd20546" providerId="LiveId" clId="{E6E2E27E-9B87-41DE-9370-09052A1FD9CE}" dt="2022-02-16T08:35:17.973" v="1609" actId="1076"/>
          <ac:spMkLst>
            <pc:docMk/>
            <pc:sldMk cId="2451992999" sldId="259"/>
            <ac:spMk id="5" creationId="{CD090579-6358-452A-9549-627F96D29FD5}"/>
          </ac:spMkLst>
        </pc:spChg>
        <pc:spChg chg="add mod">
          <ac:chgData name="後藤 洸瑠" userId="999ea1b7fbd20546" providerId="LiveId" clId="{E6E2E27E-9B87-41DE-9370-09052A1FD9CE}" dt="2022-02-16T08:36:43.758" v="1646" actId="20577"/>
          <ac:spMkLst>
            <pc:docMk/>
            <pc:sldMk cId="2451992999" sldId="259"/>
            <ac:spMk id="6" creationId="{0E2764CF-189D-42C6-88C3-FDE63BF7D03E}"/>
          </ac:spMkLst>
        </pc:spChg>
        <pc:picChg chg="mod">
          <ac:chgData name="後藤 洸瑠" userId="999ea1b7fbd20546" providerId="LiveId" clId="{E6E2E27E-9B87-41DE-9370-09052A1FD9CE}" dt="2022-02-16T08:35:13.924" v="1608" actId="14100"/>
          <ac:picMkLst>
            <pc:docMk/>
            <pc:sldMk cId="2451992999" sldId="259"/>
            <ac:picMk id="3" creationId="{6A6376CB-D0C0-450D-9D74-B7904BCE8617}"/>
          </ac:picMkLst>
        </pc:picChg>
      </pc:sldChg>
      <pc:sldChg chg="addSp delSp modSp mod">
        <pc:chgData name="後藤 洸瑠" userId="999ea1b7fbd20546" providerId="LiveId" clId="{E6E2E27E-9B87-41DE-9370-09052A1FD9CE}" dt="2022-02-22T08:44:54.367" v="6224" actId="693"/>
        <pc:sldMkLst>
          <pc:docMk/>
          <pc:sldMk cId="1639671198" sldId="260"/>
        </pc:sldMkLst>
        <pc:spChg chg="add mod">
          <ac:chgData name="後藤 洸瑠" userId="999ea1b7fbd20546" providerId="LiveId" clId="{E6E2E27E-9B87-41DE-9370-09052A1FD9CE}" dt="2022-02-16T08:31:02.608" v="1536" actId="1076"/>
          <ac:spMkLst>
            <pc:docMk/>
            <pc:sldMk cId="1639671198" sldId="260"/>
            <ac:spMk id="4" creationId="{53586AA1-7E7F-41A4-AD93-0D147619AC13}"/>
          </ac:spMkLst>
        </pc:spChg>
        <pc:spChg chg="mod">
          <ac:chgData name="後藤 洸瑠" userId="999ea1b7fbd20546" providerId="LiveId" clId="{E6E2E27E-9B87-41DE-9370-09052A1FD9CE}" dt="2022-02-22T08:44:54.367" v="6224" actId="693"/>
          <ac:spMkLst>
            <pc:docMk/>
            <pc:sldMk cId="1639671198" sldId="260"/>
            <ac:spMk id="5" creationId="{FD678611-DDF8-4FC9-B7E2-F18478C5A1A2}"/>
          </ac:spMkLst>
        </pc:spChg>
        <pc:spChg chg="add mod">
          <ac:chgData name="後藤 洸瑠" userId="999ea1b7fbd20546" providerId="LiveId" clId="{E6E2E27E-9B87-41DE-9370-09052A1FD9CE}" dt="2022-02-16T08:32:00.909" v="1564" actId="20577"/>
          <ac:spMkLst>
            <pc:docMk/>
            <pc:sldMk cId="1639671198" sldId="260"/>
            <ac:spMk id="7" creationId="{62CEAFA1-83BF-48CC-ACAA-D2367DCC3FBE}"/>
          </ac:spMkLst>
        </pc:spChg>
        <pc:picChg chg="mod">
          <ac:chgData name="後藤 洸瑠" userId="999ea1b7fbd20546" providerId="LiveId" clId="{E6E2E27E-9B87-41DE-9370-09052A1FD9CE}" dt="2022-02-16T08:31:15.680" v="1540" actId="1076"/>
          <ac:picMkLst>
            <pc:docMk/>
            <pc:sldMk cId="1639671198" sldId="260"/>
            <ac:picMk id="3" creationId="{BD9FBBE1-8831-4468-8DF8-1721A2345C9B}"/>
          </ac:picMkLst>
        </pc:picChg>
        <pc:picChg chg="add del mod">
          <ac:chgData name="後藤 洸瑠" userId="999ea1b7fbd20546" providerId="LiveId" clId="{E6E2E27E-9B87-41DE-9370-09052A1FD9CE}" dt="2022-02-16T08:30:49.990" v="1533" actId="478"/>
          <ac:picMkLst>
            <pc:docMk/>
            <pc:sldMk cId="1639671198" sldId="260"/>
            <ac:picMk id="6" creationId="{831BB659-C076-45A8-BE1E-414CAC99BBE8}"/>
          </ac:picMkLst>
        </pc:picChg>
      </pc:sldChg>
      <pc:sldChg chg="addSp delSp modSp mod ord">
        <pc:chgData name="後藤 洸瑠" userId="999ea1b7fbd20546" providerId="LiveId" clId="{E6E2E27E-9B87-41DE-9370-09052A1FD9CE}" dt="2022-02-22T08:36:45.775" v="6179"/>
        <pc:sldMkLst>
          <pc:docMk/>
          <pc:sldMk cId="1895791098" sldId="262"/>
        </pc:sldMkLst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13" creationId="{FFE2C30F-1EA3-4549-AA77-A3A024FD124B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16" creationId="{6F7B1AE4-D112-4E7F-A18B-713CF302E365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20" creationId="{96A182A2-8A72-407C-B847-C26B8CCC0A55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21" creationId="{1B0B0FB6-A280-41D9-8330-DCC7CEB3A02D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22" creationId="{87A3BFB5-7B99-4CB7-B419-70D190F84595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25" creationId="{9D78AA86-B759-457B-9383-BCA06269142B}"/>
          </ac:spMkLst>
        </pc:spChg>
        <pc:spChg chg="add del mod">
          <ac:chgData name="後藤 洸瑠" userId="999ea1b7fbd20546" providerId="LiveId" clId="{E6E2E27E-9B87-41DE-9370-09052A1FD9CE}" dt="2022-02-22T08:24:05.245" v="5815" actId="478"/>
          <ac:spMkLst>
            <pc:docMk/>
            <pc:sldMk cId="1895791098" sldId="262"/>
            <ac:spMk id="27" creationId="{125F2934-8917-4350-B81A-1E1153259A42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29" creationId="{17CAE41F-5A83-413E-AA0E-B4FDB70551EB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33" creationId="{D2979203-4310-43F9-A33E-EED766F4437C}"/>
          </ac:spMkLst>
        </pc:spChg>
        <pc:spChg chg="mod">
          <ac:chgData name="後藤 洸瑠" userId="999ea1b7fbd20546" providerId="LiveId" clId="{E6E2E27E-9B87-41DE-9370-09052A1FD9CE}" dt="2022-02-16T06:18:17.897" v="342" actId="1076"/>
          <ac:spMkLst>
            <pc:docMk/>
            <pc:sldMk cId="1895791098" sldId="262"/>
            <ac:spMk id="37" creationId="{67D213C1-14FE-43EA-B59C-916F08A94672}"/>
          </ac:spMkLst>
        </pc:spChg>
        <pc:spChg chg="mod">
          <ac:chgData name="後藤 洸瑠" userId="999ea1b7fbd20546" providerId="LiveId" clId="{E6E2E27E-9B87-41DE-9370-09052A1FD9CE}" dt="2022-02-16T06:39:53.572" v="363" actId="20577"/>
          <ac:spMkLst>
            <pc:docMk/>
            <pc:sldMk cId="1895791098" sldId="262"/>
            <ac:spMk id="41" creationId="{92D201FF-C045-4FA5-8D50-44093C725094}"/>
          </ac:spMkLst>
        </pc:sp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4" creationId="{79ADC6CD-E8A0-4453-A966-D88E70DA459C}"/>
          </ac:picMkLst>
        </pc:pic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6" creationId="{5852E72F-9BB2-4DA6-A81B-3554BF1588FC}"/>
          </ac:picMkLst>
        </pc:pic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8" creationId="{4525463C-C3B6-4E01-9E1A-C2C6E72C06F0}"/>
          </ac:picMkLst>
        </pc:pic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10" creationId="{9E087288-15AC-4746-B00B-BD40FAF0545F}"/>
          </ac:picMkLst>
        </pc:pic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17" creationId="{DA93B907-8E5B-43AC-B64A-F22A1E61EED9}"/>
          </ac:picMkLst>
        </pc:picChg>
        <pc:picChg chg="mod">
          <ac:chgData name="後藤 洸瑠" userId="999ea1b7fbd20546" providerId="LiveId" clId="{E6E2E27E-9B87-41DE-9370-09052A1FD9CE}" dt="2022-02-16T06:18:17.897" v="342" actId="1076"/>
          <ac:picMkLst>
            <pc:docMk/>
            <pc:sldMk cId="1895791098" sldId="262"/>
            <ac:picMk id="32" creationId="{CF94D2F4-D951-42AC-8503-ADD67AAA8054}"/>
          </ac:picMkLst>
        </pc:pic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12" creationId="{B384A7B2-004C-4548-8BC2-CBF793B192E8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15" creationId="{7DE48709-B48D-41D1-AA31-E2D5A887D7A5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19" creationId="{63D614F0-432E-4879-A568-6F25AB9372AC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24" creationId="{42927B20-E1F3-4714-B060-BB22053F18D5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28" creationId="{778CFB01-DDBF-486B-87AD-DF45298F4A0E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31" creationId="{6564EB7C-D70E-493C-BE7E-C4D909AF3535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39" creationId="{09FA7A7E-2214-4C08-A0BD-53CCD62A0A8D}"/>
          </ac:cxnSpMkLst>
        </pc:cxnChg>
        <pc:cxnChg chg="mod">
          <ac:chgData name="後藤 洸瑠" userId="999ea1b7fbd20546" providerId="LiveId" clId="{E6E2E27E-9B87-41DE-9370-09052A1FD9CE}" dt="2022-02-16T06:39:52.626" v="362" actId="20577"/>
          <ac:cxnSpMkLst>
            <pc:docMk/>
            <pc:sldMk cId="1895791098" sldId="262"/>
            <ac:cxnSpMk id="43" creationId="{BA12848F-ED32-4EA5-8AD1-B0E7F09D82E9}"/>
          </ac:cxnSpMkLst>
        </pc:cxnChg>
        <pc:cxnChg chg="mod">
          <ac:chgData name="後藤 洸瑠" userId="999ea1b7fbd20546" providerId="LiveId" clId="{E6E2E27E-9B87-41DE-9370-09052A1FD9CE}" dt="2022-02-16T06:39:52.626" v="362" actId="20577"/>
          <ac:cxnSpMkLst>
            <pc:docMk/>
            <pc:sldMk cId="1895791098" sldId="262"/>
            <ac:cxnSpMk id="45" creationId="{263D861E-1D13-421C-A9D3-07FAD980F496}"/>
          </ac:cxnSpMkLst>
        </pc:cxnChg>
        <pc:cxnChg chg="mod">
          <ac:chgData name="後藤 洸瑠" userId="999ea1b7fbd20546" providerId="LiveId" clId="{E6E2E27E-9B87-41DE-9370-09052A1FD9CE}" dt="2022-02-16T06:39:52.626" v="362" actId="20577"/>
          <ac:cxnSpMkLst>
            <pc:docMk/>
            <pc:sldMk cId="1895791098" sldId="262"/>
            <ac:cxnSpMk id="47" creationId="{F0CA8E17-A137-483D-9CB8-0555A50E5C08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49" creationId="{5884DC8E-8FFA-44D8-AC2B-D19A5C356835}"/>
          </ac:cxnSpMkLst>
        </pc:cxnChg>
        <pc:cxnChg chg="mod">
          <ac:chgData name="後藤 洸瑠" userId="999ea1b7fbd20546" providerId="LiveId" clId="{E6E2E27E-9B87-41DE-9370-09052A1FD9CE}" dt="2022-02-16T06:18:17.897" v="342" actId="1076"/>
          <ac:cxnSpMkLst>
            <pc:docMk/>
            <pc:sldMk cId="1895791098" sldId="262"/>
            <ac:cxnSpMk id="51" creationId="{B599DDB1-2BD6-4503-B5F9-6EF9EA93E98B}"/>
          </ac:cxnSpMkLst>
        </pc:cxnChg>
      </pc:sldChg>
      <pc:sldChg chg="addSp modSp mod">
        <pc:chgData name="後藤 洸瑠" userId="999ea1b7fbd20546" providerId="LiveId" clId="{E6E2E27E-9B87-41DE-9370-09052A1FD9CE}" dt="2022-02-22T08:37:27.643" v="6181" actId="113"/>
        <pc:sldMkLst>
          <pc:docMk/>
          <pc:sldMk cId="99300978" sldId="269"/>
        </pc:sldMkLst>
        <pc:spChg chg="add mod">
          <ac:chgData name="後藤 洸瑠" userId="999ea1b7fbd20546" providerId="LiveId" clId="{E6E2E27E-9B87-41DE-9370-09052A1FD9CE}" dt="2022-02-16T04:23:12.716" v="68" actId="1076"/>
          <ac:spMkLst>
            <pc:docMk/>
            <pc:sldMk cId="99300978" sldId="269"/>
            <ac:spMk id="2" creationId="{F7724AD9-E6F1-4D69-866E-21003F8AB410}"/>
          </ac:spMkLst>
        </pc:spChg>
        <pc:spChg chg="mod">
          <ac:chgData name="後藤 洸瑠" userId="999ea1b7fbd20546" providerId="LiveId" clId="{E6E2E27E-9B87-41DE-9370-09052A1FD9CE}" dt="2022-02-16T04:34:21.837" v="112" actId="947"/>
          <ac:spMkLst>
            <pc:docMk/>
            <pc:sldMk cId="99300978" sldId="269"/>
            <ac:spMk id="4" creationId="{8C072829-D2F8-4C41-9F80-281A75991327}"/>
          </ac:spMkLst>
        </pc:spChg>
        <pc:spChg chg="mod">
          <ac:chgData name="後藤 洸瑠" userId="999ea1b7fbd20546" providerId="LiveId" clId="{E6E2E27E-9B87-41DE-9370-09052A1FD9CE}" dt="2022-02-16T04:34:36.157" v="113" actId="947"/>
          <ac:spMkLst>
            <pc:docMk/>
            <pc:sldMk cId="99300978" sldId="269"/>
            <ac:spMk id="7" creationId="{EAC07003-8935-42EA-85FB-EA8160A9C68E}"/>
          </ac:spMkLst>
        </pc:spChg>
        <pc:spChg chg="mod">
          <ac:chgData name="後藤 洸瑠" userId="999ea1b7fbd20546" providerId="LiveId" clId="{E6E2E27E-9B87-41DE-9370-09052A1FD9CE}" dt="2022-02-22T08:37:22.908" v="6180" actId="113"/>
          <ac:spMkLst>
            <pc:docMk/>
            <pc:sldMk cId="99300978" sldId="269"/>
            <ac:spMk id="8" creationId="{92ED6426-A991-485F-BE28-09853061D0D0}"/>
          </ac:spMkLst>
        </pc:spChg>
        <pc:spChg chg="mod">
          <ac:chgData name="後藤 洸瑠" userId="999ea1b7fbd20546" providerId="LiveId" clId="{E6E2E27E-9B87-41DE-9370-09052A1FD9CE}" dt="2022-02-22T08:37:27.643" v="6181" actId="113"/>
          <ac:spMkLst>
            <pc:docMk/>
            <pc:sldMk cId="99300978" sldId="269"/>
            <ac:spMk id="9" creationId="{34DF205F-034E-4353-AB46-271683E6CD99}"/>
          </ac:spMkLst>
        </pc:spChg>
        <pc:spChg chg="add mod">
          <ac:chgData name="後藤 洸瑠" userId="999ea1b7fbd20546" providerId="LiveId" clId="{E6E2E27E-9B87-41DE-9370-09052A1FD9CE}" dt="2022-02-16T04:23:12.716" v="68" actId="1076"/>
          <ac:spMkLst>
            <pc:docMk/>
            <pc:sldMk cId="99300978" sldId="269"/>
            <ac:spMk id="11" creationId="{DCE5395C-C088-41EF-BE01-F38941A82FD1}"/>
          </ac:spMkLst>
        </pc:spChg>
        <pc:picChg chg="mod">
          <ac:chgData name="後藤 洸瑠" userId="999ea1b7fbd20546" providerId="LiveId" clId="{E6E2E27E-9B87-41DE-9370-09052A1FD9CE}" dt="2022-02-16T04:23:12.716" v="68" actId="1076"/>
          <ac:picMkLst>
            <pc:docMk/>
            <pc:sldMk cId="99300978" sldId="269"/>
            <ac:picMk id="3" creationId="{3A4F9749-FBDD-4CAE-8473-BC444D81F551}"/>
          </ac:picMkLst>
        </pc:picChg>
        <pc:picChg chg="mod">
          <ac:chgData name="後藤 洸瑠" userId="999ea1b7fbd20546" providerId="LiveId" clId="{E6E2E27E-9B87-41DE-9370-09052A1FD9CE}" dt="2022-02-16T04:23:12.716" v="68" actId="1076"/>
          <ac:picMkLst>
            <pc:docMk/>
            <pc:sldMk cId="99300978" sldId="269"/>
            <ac:picMk id="6" creationId="{84B75A12-1DF8-4269-BA68-6C245C4A0085}"/>
          </ac:picMkLst>
        </pc:picChg>
        <pc:picChg chg="add mod">
          <ac:chgData name="後藤 洸瑠" userId="999ea1b7fbd20546" providerId="LiveId" clId="{E6E2E27E-9B87-41DE-9370-09052A1FD9CE}" dt="2022-02-16T04:23:12.716" v="68" actId="1076"/>
          <ac:picMkLst>
            <pc:docMk/>
            <pc:sldMk cId="99300978" sldId="269"/>
            <ac:picMk id="10" creationId="{094FC14A-AEC8-4E9E-8B5F-4F5187155F4D}"/>
          </ac:picMkLst>
        </pc:picChg>
      </pc:sldChg>
      <pc:sldChg chg="addSp delSp modSp mod ord">
        <pc:chgData name="後藤 洸瑠" userId="999ea1b7fbd20546" providerId="LiveId" clId="{E6E2E27E-9B87-41DE-9370-09052A1FD9CE}" dt="2022-02-16T08:49:13.820" v="2016"/>
        <pc:sldMkLst>
          <pc:docMk/>
          <pc:sldMk cId="1686765317" sldId="270"/>
        </pc:sldMkLst>
        <pc:spChg chg="mod">
          <ac:chgData name="後藤 洸瑠" userId="999ea1b7fbd20546" providerId="LiveId" clId="{E6E2E27E-9B87-41DE-9370-09052A1FD9CE}" dt="2022-02-16T05:13:56.207" v="205" actId="1076"/>
          <ac:spMkLst>
            <pc:docMk/>
            <pc:sldMk cId="1686765317" sldId="270"/>
            <ac:spMk id="2" creationId="{41FC3772-F7AB-495E-AD9A-215A0CC24416}"/>
          </ac:spMkLst>
        </pc:spChg>
        <pc:spChg chg="mod">
          <ac:chgData name="後藤 洸瑠" userId="999ea1b7fbd20546" providerId="LiveId" clId="{E6E2E27E-9B87-41DE-9370-09052A1FD9CE}" dt="2022-02-16T04:35:08.878" v="115" actId="947"/>
          <ac:spMkLst>
            <pc:docMk/>
            <pc:sldMk cId="1686765317" sldId="270"/>
            <ac:spMk id="3" creationId="{F1761469-DCE9-4C41-B11D-02430FF15261}"/>
          </ac:spMkLst>
        </pc:spChg>
        <pc:spChg chg="add mod">
          <ac:chgData name="後藤 洸瑠" userId="999ea1b7fbd20546" providerId="LiveId" clId="{E6E2E27E-9B87-41DE-9370-09052A1FD9CE}" dt="2022-02-16T05:13:38.101" v="204" actId="1076"/>
          <ac:spMkLst>
            <pc:docMk/>
            <pc:sldMk cId="1686765317" sldId="270"/>
            <ac:spMk id="4" creationId="{B2025300-3D50-4903-BA0E-AB5AB671C8F9}"/>
          </ac:spMkLst>
        </pc:spChg>
        <pc:spChg chg="mod">
          <ac:chgData name="後藤 洸瑠" userId="999ea1b7fbd20546" providerId="LiveId" clId="{E6E2E27E-9B87-41DE-9370-09052A1FD9CE}" dt="2022-02-16T05:14:40.989" v="212" actId="1076"/>
          <ac:spMkLst>
            <pc:docMk/>
            <pc:sldMk cId="1686765317" sldId="270"/>
            <ac:spMk id="6" creationId="{EA23849E-92B6-4B5F-A8D1-C4D683E17AF6}"/>
          </ac:spMkLst>
        </pc:spChg>
        <pc:spChg chg="add mod">
          <ac:chgData name="後藤 洸瑠" userId="999ea1b7fbd20546" providerId="LiveId" clId="{E6E2E27E-9B87-41DE-9370-09052A1FD9CE}" dt="2022-02-16T05:14:32.232" v="211" actId="1076"/>
          <ac:spMkLst>
            <pc:docMk/>
            <pc:sldMk cId="1686765317" sldId="270"/>
            <ac:spMk id="7" creationId="{073783DB-692C-4FDB-881A-8748E2904FB0}"/>
          </ac:spMkLst>
        </pc:spChg>
        <pc:cxnChg chg="del mod">
          <ac:chgData name="後藤 洸瑠" userId="999ea1b7fbd20546" providerId="LiveId" clId="{E6E2E27E-9B87-41DE-9370-09052A1FD9CE}" dt="2022-02-16T05:12:08.253" v="194" actId="478"/>
          <ac:cxnSpMkLst>
            <pc:docMk/>
            <pc:sldMk cId="1686765317" sldId="270"/>
            <ac:cxnSpMk id="5" creationId="{21449B0F-2DC7-4ECB-8437-113861648E6A}"/>
          </ac:cxnSpMkLst>
        </pc:cxnChg>
      </pc:sldChg>
      <pc:sldChg chg="modSp del ord">
        <pc:chgData name="後藤 洸瑠" userId="999ea1b7fbd20546" providerId="LiveId" clId="{E6E2E27E-9B87-41DE-9370-09052A1FD9CE}" dt="2022-02-22T08:36:33.620" v="6177" actId="47"/>
        <pc:sldMkLst>
          <pc:docMk/>
          <pc:sldMk cId="308459073" sldId="271"/>
        </pc:sldMkLst>
        <pc:picChg chg="mod">
          <ac:chgData name="後藤 洸瑠" userId="999ea1b7fbd20546" providerId="LiveId" clId="{E6E2E27E-9B87-41DE-9370-09052A1FD9CE}" dt="2022-02-16T08:32:21.826" v="1570" actId="1076"/>
          <ac:picMkLst>
            <pc:docMk/>
            <pc:sldMk cId="308459073" sldId="271"/>
            <ac:picMk id="7170" creationId="{86563ED2-C7A0-4B4A-BB52-B40272B990BC}"/>
          </ac:picMkLst>
        </pc:picChg>
      </pc:sldChg>
      <pc:sldChg chg="addSp delSp modSp new mod ord">
        <pc:chgData name="後藤 洸瑠" userId="999ea1b7fbd20546" providerId="LiveId" clId="{E6E2E27E-9B87-41DE-9370-09052A1FD9CE}" dt="2022-02-22T08:45:44.577" v="6233" actId="115"/>
        <pc:sldMkLst>
          <pc:docMk/>
          <pc:sldMk cId="429261196" sldId="272"/>
        </pc:sldMkLst>
        <pc:spChg chg="add del">
          <ac:chgData name="後藤 洸瑠" userId="999ea1b7fbd20546" providerId="LiveId" clId="{E6E2E27E-9B87-41DE-9370-09052A1FD9CE}" dt="2022-02-16T04:42:03.209" v="133" actId="478"/>
          <ac:spMkLst>
            <pc:docMk/>
            <pc:sldMk cId="429261196" sldId="272"/>
            <ac:spMk id="2" creationId="{BE92CC53-73A4-4E82-AA8B-06DADF03FB18}"/>
          </ac:spMkLst>
        </pc:spChg>
        <pc:spChg chg="add del mod">
          <ac:chgData name="後藤 洸瑠" userId="999ea1b7fbd20546" providerId="LiveId" clId="{E6E2E27E-9B87-41DE-9370-09052A1FD9CE}" dt="2022-02-16T04:42:01.721" v="132" actId="478"/>
          <ac:spMkLst>
            <pc:docMk/>
            <pc:sldMk cId="429261196" sldId="272"/>
            <ac:spMk id="3" creationId="{B2CD8500-B053-42E5-B88D-48F11030C7E5}"/>
          </ac:spMkLst>
        </pc:spChg>
        <pc:spChg chg="add del mod">
          <ac:chgData name="後藤 洸瑠" userId="999ea1b7fbd20546" providerId="LiveId" clId="{E6E2E27E-9B87-41DE-9370-09052A1FD9CE}" dt="2022-02-16T04:42:00.139" v="131" actId="478"/>
          <ac:spMkLst>
            <pc:docMk/>
            <pc:sldMk cId="429261196" sldId="272"/>
            <ac:spMk id="4" creationId="{3D22AC5F-9AD0-4D9B-8C6C-A85171F42DBB}"/>
          </ac:spMkLst>
        </pc:spChg>
        <pc:spChg chg="add del mod">
          <ac:chgData name="後藤 洸瑠" userId="999ea1b7fbd20546" providerId="LiveId" clId="{E6E2E27E-9B87-41DE-9370-09052A1FD9CE}" dt="2022-02-16T04:41:58.179" v="130" actId="478"/>
          <ac:spMkLst>
            <pc:docMk/>
            <pc:sldMk cId="429261196" sldId="272"/>
            <ac:spMk id="5" creationId="{C76FCA58-FBAE-432D-A70B-C1926130F660}"/>
          </ac:spMkLst>
        </pc:spChg>
        <pc:spChg chg="add mod">
          <ac:chgData name="後藤 洸瑠" userId="999ea1b7fbd20546" providerId="LiveId" clId="{E6E2E27E-9B87-41DE-9370-09052A1FD9CE}" dt="2022-02-16T06:08:54.418" v="242" actId="1076"/>
          <ac:spMkLst>
            <pc:docMk/>
            <pc:sldMk cId="429261196" sldId="272"/>
            <ac:spMk id="6" creationId="{3944264B-1E6A-4D65-9326-C68474A4539A}"/>
          </ac:spMkLst>
        </pc:spChg>
        <pc:spChg chg="add mod">
          <ac:chgData name="後藤 洸瑠" userId="999ea1b7fbd20546" providerId="LiveId" clId="{E6E2E27E-9B87-41DE-9370-09052A1FD9CE}" dt="2022-02-22T08:45:27.603" v="6232" actId="693"/>
          <ac:spMkLst>
            <pc:docMk/>
            <pc:sldMk cId="429261196" sldId="272"/>
            <ac:spMk id="7" creationId="{F1121681-4AA8-4CEB-8824-2E31D064326E}"/>
          </ac:spMkLst>
        </pc:spChg>
        <pc:spChg chg="add mod">
          <ac:chgData name="後藤 洸瑠" userId="999ea1b7fbd20546" providerId="LiveId" clId="{E6E2E27E-9B87-41DE-9370-09052A1FD9CE}" dt="2022-02-22T08:45:44.577" v="6233" actId="115"/>
          <ac:spMkLst>
            <pc:docMk/>
            <pc:sldMk cId="429261196" sldId="272"/>
            <ac:spMk id="8" creationId="{0CB6E151-0FDF-4889-A027-C7678906D4BB}"/>
          </ac:spMkLst>
        </pc:spChg>
        <pc:spChg chg="add mod">
          <ac:chgData name="後藤 洸瑠" userId="999ea1b7fbd20546" providerId="LiveId" clId="{E6E2E27E-9B87-41DE-9370-09052A1FD9CE}" dt="2022-02-16T07:41:59.197" v="1079" actId="1076"/>
          <ac:spMkLst>
            <pc:docMk/>
            <pc:sldMk cId="429261196" sldId="272"/>
            <ac:spMk id="9" creationId="{0F566DF7-DB7C-4A71-9087-69F2130958AE}"/>
          </ac:spMkLst>
        </pc:spChg>
        <pc:picChg chg="add mod">
          <ac:chgData name="後藤 洸瑠" userId="999ea1b7fbd20546" providerId="LiveId" clId="{E6E2E27E-9B87-41DE-9370-09052A1FD9CE}" dt="2022-02-16T07:42:03.178" v="1080" actId="1076"/>
          <ac:picMkLst>
            <pc:docMk/>
            <pc:sldMk cId="429261196" sldId="272"/>
            <ac:picMk id="1026" creationId="{17CC0ED4-8308-4FD7-8BB8-424024159A82}"/>
          </ac:picMkLst>
        </pc:picChg>
        <pc:picChg chg="add mod">
          <ac:chgData name="後藤 洸瑠" userId="999ea1b7fbd20546" providerId="LiveId" clId="{E6E2E27E-9B87-41DE-9370-09052A1FD9CE}" dt="2022-02-16T07:42:21.491" v="1081" actId="1076"/>
          <ac:picMkLst>
            <pc:docMk/>
            <pc:sldMk cId="429261196" sldId="272"/>
            <ac:picMk id="1028" creationId="{CBCAE209-9919-45DD-8088-11C69B302044}"/>
          </ac:picMkLst>
        </pc:picChg>
      </pc:sldChg>
      <pc:sldChg chg="addSp delSp modSp new mod">
        <pc:chgData name="後藤 洸瑠" userId="999ea1b7fbd20546" providerId="LiveId" clId="{E6E2E27E-9B87-41DE-9370-09052A1FD9CE}" dt="2022-02-22T08:46:34.043" v="6237" actId="1076"/>
        <pc:sldMkLst>
          <pc:docMk/>
          <pc:sldMk cId="1549955096" sldId="273"/>
        </pc:sldMkLst>
        <pc:spChg chg="add mod">
          <ac:chgData name="後藤 洸瑠" userId="999ea1b7fbd20546" providerId="LiveId" clId="{E6E2E27E-9B87-41DE-9370-09052A1FD9CE}" dt="2022-02-22T08:46:34.043" v="6237" actId="1076"/>
          <ac:spMkLst>
            <pc:docMk/>
            <pc:sldMk cId="1549955096" sldId="273"/>
            <ac:spMk id="2" creationId="{35465F72-44AC-475B-8156-720E5CD8DE64}"/>
          </ac:spMkLst>
        </pc:spChg>
        <pc:spChg chg="add del">
          <ac:chgData name="後藤 洸瑠" userId="999ea1b7fbd20546" providerId="LiveId" clId="{E6E2E27E-9B87-41DE-9370-09052A1FD9CE}" dt="2022-02-22T08:17:44.318" v="5377" actId="478"/>
          <ac:spMkLst>
            <pc:docMk/>
            <pc:sldMk cId="1549955096" sldId="273"/>
            <ac:spMk id="3" creationId="{A235B139-8139-4F52-8331-30412C4C9B05}"/>
          </ac:spMkLst>
        </pc:spChg>
        <pc:spChg chg="add del mod">
          <ac:chgData name="後藤 洸瑠" userId="999ea1b7fbd20546" providerId="LiveId" clId="{E6E2E27E-9B87-41DE-9370-09052A1FD9CE}" dt="2022-02-22T08:17:46.074" v="5378" actId="478"/>
          <ac:spMkLst>
            <pc:docMk/>
            <pc:sldMk cId="1549955096" sldId="273"/>
            <ac:spMk id="4" creationId="{45C43B0B-2B5C-4928-84D8-0EE3852BD294}"/>
          </ac:spMkLst>
        </pc:spChg>
        <pc:spChg chg="add del mod">
          <ac:chgData name="後藤 洸瑠" userId="999ea1b7fbd20546" providerId="LiveId" clId="{E6E2E27E-9B87-41DE-9370-09052A1FD9CE}" dt="2022-02-22T08:18:20.002" v="5381"/>
          <ac:spMkLst>
            <pc:docMk/>
            <pc:sldMk cId="1549955096" sldId="273"/>
            <ac:spMk id="5" creationId="{26DA1D97-A06D-4FEF-B098-4B5B800B5C01}"/>
          </ac:spMkLst>
        </pc:spChg>
        <pc:spChg chg="add del mod">
          <ac:chgData name="後藤 洸瑠" userId="999ea1b7fbd20546" providerId="LiveId" clId="{E6E2E27E-9B87-41DE-9370-09052A1FD9CE}" dt="2022-02-22T08:21:59.890" v="5781" actId="478"/>
          <ac:spMkLst>
            <pc:docMk/>
            <pc:sldMk cId="1549955096" sldId="273"/>
            <ac:spMk id="6" creationId="{621BFA47-2E48-4B65-ACAF-A181FE870238}"/>
          </ac:spMkLst>
        </pc:spChg>
        <pc:spChg chg="add del mod">
          <ac:chgData name="後藤 洸瑠" userId="999ea1b7fbd20546" providerId="LiveId" clId="{E6E2E27E-9B87-41DE-9370-09052A1FD9CE}" dt="2022-02-22T08:18:41.356" v="5386" actId="478"/>
          <ac:spMkLst>
            <pc:docMk/>
            <pc:sldMk cId="1549955096" sldId="273"/>
            <ac:spMk id="7" creationId="{3F27C356-4A91-4233-8511-107C67B6BBF1}"/>
          </ac:spMkLst>
        </pc:spChg>
        <pc:spChg chg="add del mod">
          <ac:chgData name="後藤 洸瑠" userId="999ea1b7fbd20546" providerId="LiveId" clId="{E6E2E27E-9B87-41DE-9370-09052A1FD9CE}" dt="2022-02-22T08:22:01.712" v="5782" actId="478"/>
          <ac:spMkLst>
            <pc:docMk/>
            <pc:sldMk cId="1549955096" sldId="273"/>
            <ac:spMk id="8" creationId="{6FF9C379-E456-4960-8904-C6323AD355C8}"/>
          </ac:spMkLst>
        </pc:spChg>
        <pc:spChg chg="add del mod">
          <ac:chgData name="後藤 洸瑠" userId="999ea1b7fbd20546" providerId="LiveId" clId="{E6E2E27E-9B87-41DE-9370-09052A1FD9CE}" dt="2022-02-22T08:22:59.799" v="5813"/>
          <ac:spMkLst>
            <pc:docMk/>
            <pc:sldMk cId="1549955096" sldId="273"/>
            <ac:spMk id="9" creationId="{3B7BEC4C-A186-4209-B528-D2D29A02FF4C}"/>
          </ac:spMkLst>
        </pc:spChg>
        <pc:spChg chg="add mod">
          <ac:chgData name="後藤 洸瑠" userId="999ea1b7fbd20546" providerId="LiveId" clId="{E6E2E27E-9B87-41DE-9370-09052A1FD9CE}" dt="2022-02-22T08:46:15.125" v="6235" actId="1076"/>
          <ac:spMkLst>
            <pc:docMk/>
            <pc:sldMk cId="1549955096" sldId="273"/>
            <ac:spMk id="12" creationId="{54FCDA61-7011-42A1-92E7-91935732E70E}"/>
          </ac:spMkLst>
        </pc:spChg>
        <pc:spChg chg="add del mod">
          <ac:chgData name="後藤 洸瑠" userId="999ea1b7fbd20546" providerId="LiveId" clId="{E6E2E27E-9B87-41DE-9370-09052A1FD9CE}" dt="2022-02-22T08:34:15.677" v="6062"/>
          <ac:spMkLst>
            <pc:docMk/>
            <pc:sldMk cId="1549955096" sldId="273"/>
            <ac:spMk id="13" creationId="{5B38F911-8869-4F0A-B99D-0BA9068B0C4F}"/>
          </ac:spMkLst>
        </pc:spChg>
        <pc:spChg chg="add mod">
          <ac:chgData name="後藤 洸瑠" userId="999ea1b7fbd20546" providerId="LiveId" clId="{E6E2E27E-9B87-41DE-9370-09052A1FD9CE}" dt="2022-02-22T08:46:09.135" v="6234" actId="1076"/>
          <ac:spMkLst>
            <pc:docMk/>
            <pc:sldMk cId="1549955096" sldId="273"/>
            <ac:spMk id="14" creationId="{A8965D58-6FB4-45A8-8936-ECDA485B7B22}"/>
          </ac:spMkLst>
        </pc:spChg>
        <pc:picChg chg="add mod">
          <ac:chgData name="後藤 洸瑠" userId="999ea1b7fbd20546" providerId="LiveId" clId="{E6E2E27E-9B87-41DE-9370-09052A1FD9CE}" dt="2022-02-22T08:32:05.893" v="5952" actId="1076"/>
          <ac:picMkLst>
            <pc:docMk/>
            <pc:sldMk cId="1549955096" sldId="273"/>
            <ac:picMk id="11" creationId="{DF53605D-2FC3-482B-A656-F6D12AF2DC48}"/>
          </ac:picMkLst>
        </pc:picChg>
      </pc:sldChg>
      <pc:sldChg chg="addSp delSp modSp new mod">
        <pc:chgData name="後藤 洸瑠" userId="999ea1b7fbd20546" providerId="LiveId" clId="{E6E2E27E-9B87-41DE-9370-09052A1FD9CE}" dt="2022-02-16T08:54:41" v="2182" actId="693"/>
        <pc:sldMkLst>
          <pc:docMk/>
          <pc:sldMk cId="872969318" sldId="274"/>
        </pc:sldMkLst>
        <pc:spChg chg="del">
          <ac:chgData name="後藤 洸瑠" userId="999ea1b7fbd20546" providerId="LiveId" clId="{E6E2E27E-9B87-41DE-9370-09052A1FD9CE}" dt="2022-02-16T08:49:21.865" v="2018" actId="478"/>
          <ac:spMkLst>
            <pc:docMk/>
            <pc:sldMk cId="872969318" sldId="274"/>
            <ac:spMk id="2" creationId="{00B73E65-9C38-4108-BFED-673F7270D845}"/>
          </ac:spMkLst>
        </pc:spChg>
        <pc:spChg chg="del">
          <ac:chgData name="後藤 洸瑠" userId="999ea1b7fbd20546" providerId="LiveId" clId="{E6E2E27E-9B87-41DE-9370-09052A1FD9CE}" dt="2022-02-16T08:49:21.865" v="2018" actId="478"/>
          <ac:spMkLst>
            <pc:docMk/>
            <pc:sldMk cId="872969318" sldId="274"/>
            <ac:spMk id="3" creationId="{DE9EF445-31B1-4D3E-B3C7-9F1304322D0B}"/>
          </ac:spMkLst>
        </pc:spChg>
        <pc:spChg chg="add mod">
          <ac:chgData name="後藤 洸瑠" userId="999ea1b7fbd20546" providerId="LiveId" clId="{E6E2E27E-9B87-41DE-9370-09052A1FD9CE}" dt="2022-02-16T08:51:16.883" v="2059" actId="207"/>
          <ac:spMkLst>
            <pc:docMk/>
            <pc:sldMk cId="872969318" sldId="274"/>
            <ac:spMk id="4" creationId="{964113F5-49DA-4F5A-87DC-58058BD9D75B}"/>
          </ac:spMkLst>
        </pc:spChg>
        <pc:spChg chg="add del mod">
          <ac:chgData name="後藤 洸瑠" userId="999ea1b7fbd20546" providerId="LiveId" clId="{E6E2E27E-9B87-41DE-9370-09052A1FD9CE}" dt="2022-02-16T08:51:29.249" v="2066"/>
          <ac:spMkLst>
            <pc:docMk/>
            <pc:sldMk cId="872969318" sldId="274"/>
            <ac:spMk id="5" creationId="{EFB901D5-4BCC-4EF8-A371-95AFBAB5D4FA}"/>
          </ac:spMkLst>
        </pc:spChg>
        <pc:spChg chg="add mod">
          <ac:chgData name="後藤 洸瑠" userId="999ea1b7fbd20546" providerId="LiveId" clId="{E6E2E27E-9B87-41DE-9370-09052A1FD9CE}" dt="2022-02-16T08:54:41" v="2182" actId="693"/>
          <ac:spMkLst>
            <pc:docMk/>
            <pc:sldMk cId="872969318" sldId="274"/>
            <ac:spMk id="6" creationId="{AE4DD718-66B2-46E3-847D-7CDDDAE9779F}"/>
          </ac:spMkLst>
        </pc:spChg>
      </pc:sldChg>
      <pc:sldChg chg="delSp new del mod">
        <pc:chgData name="後藤 洸瑠" userId="999ea1b7fbd20546" providerId="LiveId" clId="{E6E2E27E-9B87-41DE-9370-09052A1FD9CE}" dt="2022-02-16T08:55:09.987" v="2186" actId="47"/>
        <pc:sldMkLst>
          <pc:docMk/>
          <pc:sldMk cId="2821565788" sldId="275"/>
        </pc:sldMkLst>
        <pc:spChg chg="del">
          <ac:chgData name="後藤 洸瑠" userId="999ea1b7fbd20546" providerId="LiveId" clId="{E6E2E27E-9B87-41DE-9370-09052A1FD9CE}" dt="2022-02-16T08:55:02.985" v="2184" actId="478"/>
          <ac:spMkLst>
            <pc:docMk/>
            <pc:sldMk cId="2821565788" sldId="275"/>
            <ac:spMk id="2" creationId="{5F2CBAF0-5F01-411A-8ECA-C8196CA6ED43}"/>
          </ac:spMkLst>
        </pc:spChg>
        <pc:spChg chg="del">
          <ac:chgData name="後藤 洸瑠" userId="999ea1b7fbd20546" providerId="LiveId" clId="{E6E2E27E-9B87-41DE-9370-09052A1FD9CE}" dt="2022-02-16T08:55:02.985" v="2184" actId="478"/>
          <ac:spMkLst>
            <pc:docMk/>
            <pc:sldMk cId="2821565788" sldId="275"/>
            <ac:spMk id="3" creationId="{2476957A-6528-47EA-A907-B2C6B47BA406}"/>
          </ac:spMkLst>
        </pc:spChg>
      </pc:sldChg>
      <pc:sldChg chg="modSp add mod">
        <pc:chgData name="後藤 洸瑠" userId="999ea1b7fbd20546" providerId="LiveId" clId="{E6E2E27E-9B87-41DE-9370-09052A1FD9CE}" dt="2022-02-16T08:55:24.576" v="2187" actId="13926"/>
        <pc:sldMkLst>
          <pc:docMk/>
          <pc:sldMk cId="3327270347" sldId="276"/>
        </pc:sldMkLst>
        <pc:spChg chg="mod">
          <ac:chgData name="後藤 洸瑠" userId="999ea1b7fbd20546" providerId="LiveId" clId="{E6E2E27E-9B87-41DE-9370-09052A1FD9CE}" dt="2022-02-16T08:55:24.576" v="2187" actId="13926"/>
          <ac:spMkLst>
            <pc:docMk/>
            <pc:sldMk cId="3327270347" sldId="276"/>
            <ac:spMk id="6" creationId="{AE4DD718-66B2-46E3-847D-7CDDDAE9779F}"/>
          </ac:spMkLst>
        </pc:spChg>
      </pc:sldChg>
      <pc:sldChg chg="modSp add mod ord">
        <pc:chgData name="後藤 洸瑠" userId="999ea1b7fbd20546" providerId="LiveId" clId="{E6E2E27E-9B87-41DE-9370-09052A1FD9CE}" dt="2022-02-16T08:55:44.006" v="2191"/>
        <pc:sldMkLst>
          <pc:docMk/>
          <pc:sldMk cId="1845186621" sldId="277"/>
        </pc:sldMkLst>
        <pc:spChg chg="mod">
          <ac:chgData name="後藤 洸瑠" userId="999ea1b7fbd20546" providerId="LiveId" clId="{E6E2E27E-9B87-41DE-9370-09052A1FD9CE}" dt="2022-02-16T08:55:38.797" v="2189" actId="13926"/>
          <ac:spMkLst>
            <pc:docMk/>
            <pc:sldMk cId="1845186621" sldId="277"/>
            <ac:spMk id="6" creationId="{AE4DD718-66B2-46E3-847D-7CDDDAE9779F}"/>
          </ac:spMkLst>
        </pc:spChg>
      </pc:sldChg>
      <pc:sldChg chg="addSp delSp modSp new mod">
        <pc:chgData name="後藤 洸瑠" userId="999ea1b7fbd20546" providerId="LiveId" clId="{E6E2E27E-9B87-41DE-9370-09052A1FD9CE}" dt="2022-02-22T08:39:28.852" v="6193" actId="115"/>
        <pc:sldMkLst>
          <pc:docMk/>
          <pc:sldMk cId="3756079212" sldId="278"/>
        </pc:sldMkLst>
        <pc:spChg chg="add del mod">
          <ac:chgData name="後藤 洸瑠" userId="999ea1b7fbd20546" providerId="LiveId" clId="{E6E2E27E-9B87-41DE-9370-09052A1FD9CE}" dt="2022-02-22T05:12:53.699" v="2222" actId="478"/>
          <ac:spMkLst>
            <pc:docMk/>
            <pc:sldMk cId="3756079212" sldId="278"/>
            <ac:spMk id="2" creationId="{593443AC-FD5A-4301-9DC1-A8B56E943A0D}"/>
          </ac:spMkLst>
        </pc:spChg>
        <pc:spChg chg="add mod">
          <ac:chgData name="後藤 洸瑠" userId="999ea1b7fbd20546" providerId="LiveId" clId="{E6E2E27E-9B87-41DE-9370-09052A1FD9CE}" dt="2022-02-22T08:13:33.231" v="5363" actId="1076"/>
          <ac:spMkLst>
            <pc:docMk/>
            <pc:sldMk cId="3756079212" sldId="278"/>
            <ac:spMk id="3" creationId="{F2752EE5-098B-4CB7-901C-536F09874F32}"/>
          </ac:spMkLst>
        </pc:spChg>
        <pc:spChg chg="add mod">
          <ac:chgData name="後藤 洸瑠" userId="999ea1b7fbd20546" providerId="LiveId" clId="{E6E2E27E-9B87-41DE-9370-09052A1FD9CE}" dt="2022-02-22T05:59:59.741" v="2279" actId="1582"/>
          <ac:spMkLst>
            <pc:docMk/>
            <pc:sldMk cId="3756079212" sldId="278"/>
            <ac:spMk id="5" creationId="{3B758FED-618F-4A68-9262-F3D5E16C5EEA}"/>
          </ac:spMkLst>
        </pc:spChg>
        <pc:spChg chg="add mod">
          <ac:chgData name="後藤 洸瑠" userId="999ea1b7fbd20546" providerId="LiveId" clId="{E6E2E27E-9B87-41DE-9370-09052A1FD9CE}" dt="2022-02-22T08:39:28.852" v="6193" actId="115"/>
          <ac:spMkLst>
            <pc:docMk/>
            <pc:sldMk cId="3756079212" sldId="278"/>
            <ac:spMk id="6" creationId="{9C9E9B55-8BF6-4582-A929-417687F47B78}"/>
          </ac:spMkLst>
        </pc:spChg>
        <pc:spChg chg="add mod">
          <ac:chgData name="後藤 洸瑠" userId="999ea1b7fbd20546" providerId="LiveId" clId="{E6E2E27E-9B87-41DE-9370-09052A1FD9CE}" dt="2022-02-22T08:38:57.664" v="6191" actId="1076"/>
          <ac:spMkLst>
            <pc:docMk/>
            <pc:sldMk cId="3756079212" sldId="278"/>
            <ac:spMk id="7" creationId="{9D80B767-2541-4F46-97ED-1DC089664701}"/>
          </ac:spMkLst>
        </pc:spChg>
        <pc:picChg chg="add mod">
          <ac:chgData name="後藤 洸瑠" userId="999ea1b7fbd20546" providerId="LiveId" clId="{E6E2E27E-9B87-41DE-9370-09052A1FD9CE}" dt="2022-02-22T08:13:29.677" v="5362" actId="1076"/>
          <ac:picMkLst>
            <pc:docMk/>
            <pc:sldMk cId="3756079212" sldId="278"/>
            <ac:picMk id="4" creationId="{356B99FB-E620-4EBC-A5D4-D53AA4905C6B}"/>
          </ac:picMkLst>
        </pc:picChg>
      </pc:sldChg>
      <pc:sldChg chg="addSp delSp modSp new mod">
        <pc:chgData name="後藤 洸瑠" userId="999ea1b7fbd20546" providerId="LiveId" clId="{E6E2E27E-9B87-41DE-9370-09052A1FD9CE}" dt="2022-02-22T08:40:27.130" v="6195" actId="115"/>
        <pc:sldMkLst>
          <pc:docMk/>
          <pc:sldMk cId="1846689212" sldId="279"/>
        </pc:sldMkLst>
        <pc:spChg chg="add del mod">
          <ac:chgData name="後藤 洸瑠" userId="999ea1b7fbd20546" providerId="LiveId" clId="{E6E2E27E-9B87-41DE-9370-09052A1FD9CE}" dt="2022-02-22T06:38:29.066" v="3641"/>
          <ac:spMkLst>
            <pc:docMk/>
            <pc:sldMk cId="1846689212" sldId="279"/>
            <ac:spMk id="2" creationId="{5BD9CDA7-D5BF-47B9-B8E7-99F8769D4A19}"/>
          </ac:spMkLst>
        </pc:spChg>
        <pc:spChg chg="add del mod">
          <ac:chgData name="後藤 洸瑠" userId="999ea1b7fbd20546" providerId="LiveId" clId="{E6E2E27E-9B87-41DE-9370-09052A1FD9CE}" dt="2022-02-22T06:48:07.721" v="3699"/>
          <ac:spMkLst>
            <pc:docMk/>
            <pc:sldMk cId="1846689212" sldId="279"/>
            <ac:spMk id="3" creationId="{9817097B-A91D-4FA4-9496-171072826346}"/>
          </ac:spMkLst>
        </pc:spChg>
        <pc:spChg chg="add mod">
          <ac:chgData name="後藤 洸瑠" userId="999ea1b7fbd20546" providerId="LiveId" clId="{E6E2E27E-9B87-41DE-9370-09052A1FD9CE}" dt="2022-02-22T06:49:18.727" v="3731" actId="20577"/>
          <ac:spMkLst>
            <pc:docMk/>
            <pc:sldMk cId="1846689212" sldId="279"/>
            <ac:spMk id="4" creationId="{95AC1474-9621-42B5-A257-FCC2E36FD43B}"/>
          </ac:spMkLst>
        </pc:spChg>
        <pc:spChg chg="add del mod">
          <ac:chgData name="後藤 洸瑠" userId="999ea1b7fbd20546" providerId="LiveId" clId="{E6E2E27E-9B87-41DE-9370-09052A1FD9CE}" dt="2022-02-22T07:04:06.620" v="4174" actId="478"/>
          <ac:spMkLst>
            <pc:docMk/>
            <pc:sldMk cId="1846689212" sldId="279"/>
            <ac:spMk id="5" creationId="{27ED5E79-7E05-4C2B-84C0-38409765A301}"/>
          </ac:spMkLst>
        </pc:spChg>
        <pc:spChg chg="add del mod">
          <ac:chgData name="後藤 洸瑠" userId="999ea1b7fbd20546" providerId="LiveId" clId="{E6E2E27E-9B87-41DE-9370-09052A1FD9CE}" dt="2022-02-22T06:57:45.053" v="3890"/>
          <ac:spMkLst>
            <pc:docMk/>
            <pc:sldMk cId="1846689212" sldId="279"/>
            <ac:spMk id="6" creationId="{6B6F43FF-B6B6-460B-AAB0-8F4C163C0396}"/>
          </ac:spMkLst>
        </pc:spChg>
        <pc:spChg chg="add mod">
          <ac:chgData name="後藤 洸瑠" userId="999ea1b7fbd20546" providerId="LiveId" clId="{E6E2E27E-9B87-41DE-9370-09052A1FD9CE}" dt="2022-02-22T08:40:27.130" v="6195" actId="115"/>
          <ac:spMkLst>
            <pc:docMk/>
            <pc:sldMk cId="1846689212" sldId="279"/>
            <ac:spMk id="7" creationId="{EB5D97DD-B44C-429D-A82D-F61C1FB24066}"/>
          </ac:spMkLst>
        </pc:spChg>
        <pc:spChg chg="add del mod">
          <ac:chgData name="後藤 洸瑠" userId="999ea1b7fbd20546" providerId="LiveId" clId="{E6E2E27E-9B87-41DE-9370-09052A1FD9CE}" dt="2022-02-22T07:09:27.463" v="4218" actId="478"/>
          <ac:spMkLst>
            <pc:docMk/>
            <pc:sldMk cId="1846689212" sldId="279"/>
            <ac:spMk id="8" creationId="{032957F3-010A-47E9-8DCB-1FF65CC77344}"/>
          </ac:spMkLst>
        </pc:spChg>
        <pc:spChg chg="add mod">
          <ac:chgData name="後藤 洸瑠" userId="999ea1b7fbd20546" providerId="LiveId" clId="{E6E2E27E-9B87-41DE-9370-09052A1FD9CE}" dt="2022-02-22T08:10:36.198" v="5329" actId="1076"/>
          <ac:spMkLst>
            <pc:docMk/>
            <pc:sldMk cId="1846689212" sldId="279"/>
            <ac:spMk id="9" creationId="{B58D0454-BC91-4B4D-8B55-C93DC0C333ED}"/>
          </ac:spMkLst>
        </pc:spChg>
        <pc:spChg chg="add del mod">
          <ac:chgData name="後藤 洸瑠" userId="999ea1b7fbd20546" providerId="LiveId" clId="{E6E2E27E-9B87-41DE-9370-09052A1FD9CE}" dt="2022-02-22T07:11:47.660" v="4240"/>
          <ac:spMkLst>
            <pc:docMk/>
            <pc:sldMk cId="1846689212" sldId="279"/>
            <ac:spMk id="10" creationId="{9FF3CDF6-77B5-4FC3-9780-BB0B46DFF1E7}"/>
          </ac:spMkLst>
        </pc:spChg>
        <pc:spChg chg="add del mod">
          <ac:chgData name="後藤 洸瑠" userId="999ea1b7fbd20546" providerId="LiveId" clId="{E6E2E27E-9B87-41DE-9370-09052A1FD9CE}" dt="2022-02-22T07:24:12.228" v="4380"/>
          <ac:spMkLst>
            <pc:docMk/>
            <pc:sldMk cId="1846689212" sldId="279"/>
            <ac:spMk id="11" creationId="{FB7A49A1-93CF-4CEF-9015-1C8B236B6800}"/>
          </ac:spMkLst>
        </pc:spChg>
        <pc:spChg chg="add del mod">
          <ac:chgData name="後藤 洸瑠" userId="999ea1b7fbd20546" providerId="LiveId" clId="{E6E2E27E-9B87-41DE-9370-09052A1FD9CE}" dt="2022-02-22T07:29:26.779" v="4711"/>
          <ac:spMkLst>
            <pc:docMk/>
            <pc:sldMk cId="1846689212" sldId="279"/>
            <ac:spMk id="12" creationId="{8AD72D68-C60C-495D-9291-0EBE607D62AE}"/>
          </ac:spMkLst>
        </pc:spChg>
        <pc:spChg chg="add mod">
          <ac:chgData name="後藤 洸瑠" userId="999ea1b7fbd20546" providerId="LiveId" clId="{E6E2E27E-9B87-41DE-9370-09052A1FD9CE}" dt="2022-02-22T08:11:01.711" v="5330" actId="693"/>
          <ac:spMkLst>
            <pc:docMk/>
            <pc:sldMk cId="1846689212" sldId="279"/>
            <ac:spMk id="13" creationId="{4C1D437C-440E-4C32-B153-D5372CF9ED72}"/>
          </ac:spMkLst>
        </pc:spChg>
        <pc:spChg chg="add mod">
          <ac:chgData name="後藤 洸瑠" userId="999ea1b7fbd20546" providerId="LiveId" clId="{E6E2E27E-9B87-41DE-9370-09052A1FD9CE}" dt="2022-02-22T08:11:55.591" v="5355" actId="1076"/>
          <ac:spMkLst>
            <pc:docMk/>
            <pc:sldMk cId="1846689212" sldId="279"/>
            <ac:spMk id="14" creationId="{34674D3C-F9AD-40FB-BB12-D386C36AB9D8}"/>
          </ac:spMkLst>
        </pc:spChg>
        <pc:picChg chg="add mod">
          <ac:chgData name="後藤 洸瑠" userId="999ea1b7fbd20546" providerId="LiveId" clId="{E6E2E27E-9B87-41DE-9370-09052A1FD9CE}" dt="2022-02-22T06:54:45.966" v="3853" actId="1076"/>
          <ac:picMkLst>
            <pc:docMk/>
            <pc:sldMk cId="1846689212" sldId="279"/>
            <ac:picMk id="2050" creationId="{BAE9EC77-72DA-4203-B0D5-84CEA33D6D2B}"/>
          </ac:picMkLst>
        </pc:picChg>
      </pc:sldChg>
      <pc:sldChg chg="addSp delSp modSp new mod">
        <pc:chgData name="後藤 洸瑠" userId="999ea1b7fbd20546" providerId="LiveId" clId="{E6E2E27E-9B87-41DE-9370-09052A1FD9CE}" dt="2022-04-19T09:13:01.102" v="6244" actId="20577"/>
        <pc:sldMkLst>
          <pc:docMk/>
          <pc:sldMk cId="134108069" sldId="280"/>
        </pc:sldMkLst>
        <pc:spChg chg="add mod">
          <ac:chgData name="後藤 洸瑠" userId="999ea1b7fbd20546" providerId="LiveId" clId="{E6E2E27E-9B87-41DE-9370-09052A1FD9CE}" dt="2022-02-22T08:41:09.749" v="6197" actId="207"/>
          <ac:spMkLst>
            <pc:docMk/>
            <pc:sldMk cId="134108069" sldId="280"/>
            <ac:spMk id="2" creationId="{D862A061-CD4F-43A1-A062-CF2C16993F4D}"/>
          </ac:spMkLst>
        </pc:spChg>
        <pc:spChg chg="add mod">
          <ac:chgData name="後藤 洸瑠" userId="999ea1b7fbd20546" providerId="LiveId" clId="{E6E2E27E-9B87-41DE-9370-09052A1FD9CE}" dt="2022-02-22T07:29:33.934" v="4712"/>
          <ac:spMkLst>
            <pc:docMk/>
            <pc:sldMk cId="134108069" sldId="280"/>
            <ac:spMk id="3" creationId="{D1AB66C1-6B4E-4621-BA07-850C33F5DB33}"/>
          </ac:spMkLst>
        </pc:spChg>
        <pc:spChg chg="add del mod">
          <ac:chgData name="後藤 洸瑠" userId="999ea1b7fbd20546" providerId="LiveId" clId="{E6E2E27E-9B87-41DE-9370-09052A1FD9CE}" dt="2022-02-22T07:32:30.721" v="4740"/>
          <ac:spMkLst>
            <pc:docMk/>
            <pc:sldMk cId="134108069" sldId="280"/>
            <ac:spMk id="4" creationId="{AE403B30-D7C1-4856-9DB5-17522CA8B32C}"/>
          </ac:spMkLst>
        </pc:spChg>
        <pc:spChg chg="add mod">
          <ac:chgData name="後藤 洸瑠" userId="999ea1b7fbd20546" providerId="LiveId" clId="{E6E2E27E-9B87-41DE-9370-09052A1FD9CE}" dt="2022-04-19T09:13:01.102" v="6244" actId="20577"/>
          <ac:spMkLst>
            <pc:docMk/>
            <pc:sldMk cId="134108069" sldId="280"/>
            <ac:spMk id="5" creationId="{0B2696F6-D05F-4A2F-A721-2BFA1CF7BE0A}"/>
          </ac:spMkLst>
        </pc:spChg>
        <pc:picChg chg="add del mod">
          <ac:chgData name="後藤 洸瑠" userId="999ea1b7fbd20546" providerId="LiveId" clId="{E6E2E27E-9B87-41DE-9370-09052A1FD9CE}" dt="2022-02-22T07:31:17.473" v="4724"/>
          <ac:picMkLst>
            <pc:docMk/>
            <pc:sldMk cId="134108069" sldId="280"/>
            <ac:picMk id="6146" creationId="{FD6B74A9-903E-4EFC-B385-CC247F220630}"/>
          </ac:picMkLst>
        </pc:picChg>
        <pc:picChg chg="add mod">
          <ac:chgData name="後藤 洸瑠" userId="999ea1b7fbd20546" providerId="LiveId" clId="{E6E2E27E-9B87-41DE-9370-09052A1FD9CE}" dt="2022-02-22T07:32:16.019" v="4732" actId="1076"/>
          <ac:picMkLst>
            <pc:docMk/>
            <pc:sldMk cId="134108069" sldId="280"/>
            <ac:picMk id="6148" creationId="{917A6332-1DDC-4038-9454-39B9D01E29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9DBD9-8D86-4174-809F-42407C157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8955EE-7ADE-43A9-A414-A80DD8070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AAC1F7-6D5E-46CC-A8AA-969300DF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87B32-F0EE-4D58-BA83-BAB4E7E0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719450-90FD-4A59-8810-8CD08191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8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3EBE6-9270-4EE3-9050-7AB91BCF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22512C-00E4-490E-A911-4DFE0E228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2E6D8E-55CC-46E6-BB25-E68294C2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8CCA10-D1DF-4828-9FD4-A5871BCA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4CE9BE-74E5-48AD-B498-2D6951EC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97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11966C-26AD-4F69-9D59-2266AC74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9C329A-12B6-4AFD-AC81-77DF54F7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B73EA4-E7E6-4595-8062-B16060C4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B64E4-D483-47DF-8240-46EEBE77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AFB21A-2A1B-48BC-A2AC-5400A11D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55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3E8DED-17D4-4F54-98EE-92A88196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32F7E5-C18A-48F4-AAA0-BDDBFE78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02E091-093D-410A-B52A-139C56BE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D4303-8746-444C-B9A8-A22798BE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2308B-65AA-408D-9086-69B715B6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41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4CC89-6455-497A-8DC8-1042C79B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47C822-DB17-4E20-A319-06F814713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F6E584-042F-44F3-81C7-694EF1BD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7B9F1A-3C18-4728-B2F0-8E6FAA27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78BAD-383F-4F5D-87A7-6BBFC3B1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655A0-2283-4F6B-9A9F-49674C1F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C4AC19-1197-4535-ACA8-81E9D24CD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B2B484-BD4C-4D29-8F54-ECB338DD5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AA2730-A5C1-4B38-B17D-8DE19116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36425-3A46-4E0D-B3B6-239A1410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B12AB1-969C-48A4-805B-23337BB3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66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8005D-691F-459B-8821-3041DA7B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12C104-EFAE-4C20-B228-F07AFB9D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13C11D-F6C8-4229-B20F-868C7A1C4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9D4E3E-6A62-4EFC-8F27-D24952493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4AF23E-D184-40CF-A465-7C13424BD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2C3EC5-A6E7-4C32-A4A6-DE31F03B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931E18-BB10-48C8-9AD4-0683D96C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8071F9-A3A2-4866-9619-A5C4EEB1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8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5596D-2466-48B8-A0C0-36709245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BCE8C7-61DF-49CC-A627-FB6FA8F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030260-76B5-4A54-B6A8-C785FDB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EDD11D-2BC1-4512-BE85-F5C7682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327B07-3BA2-448A-B192-AE7C621A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AD4CFF-E466-4583-97F6-F455AF75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C9164F-9C95-49EB-865F-595E693E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126DC4-751A-4729-9464-E381BC81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F22A81-EC81-4ED5-A74D-E9BDFFA0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70D2D2-5D4A-454D-A516-055EFA9DF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DB9B7D-9373-4E7A-891C-23CC9657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AAE49B-0BFE-4AE3-B011-3B9EEB90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E6013E-1C0F-4E60-99AF-802EE3DC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47307-8ABA-409D-955C-1A18077C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F4E4-22D2-40EF-9F5A-F5F4E68E4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8F5028-6D5C-4830-99A3-B110D62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E7F39D-D2AF-4ED4-B2AE-A98AAC21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ADADA5-A773-4DC1-BEF5-F2C305A7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3840EE-C873-4F89-90CE-981F7B0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5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32261C-B312-44D7-9749-4B606E9A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15C599-D91E-402A-906C-16E6F1B6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571029-4BC7-41AE-8EA6-998A4F28D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6F8F-342B-4F86-BC4C-3B1DE2B826B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3011D8-5ED0-4060-9121-12160E4E9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CF303A-6A34-4C4A-B5CE-8F70D7BE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8C0D-64CD-4538-8790-4787A9881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0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iichi-ag.co.jp/content/2019/01/29/%e3%83%80%e3%82%a4%e3%83%ac%e3%82%af%e3%83%88%e8%a8%88%e6%b8%ac%e3%81%a8%e3%83%aa%e3%83%80%e3%82%a4%e3%83%ac%e3%82%af%e3%83%88%e8%a8%88%e6%b8%ac%e3%81%a8%e3%81%ae%e9%81%95%e3%81%84%e3%81%af%e4%bd%9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9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113F5-49DA-4F5A-87DC-58058BD9D75B}"/>
              </a:ext>
            </a:extLst>
          </p:cNvPr>
          <p:cNvSpPr txBox="1"/>
          <p:nvPr/>
        </p:nvSpPr>
        <p:spPr>
          <a:xfrm>
            <a:off x="1247954" y="770627"/>
            <a:ext cx="49423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spc="110" dirty="0"/>
              <a:t>計測（指標）について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4DD718-66B2-46E3-847D-7CDDDAE9779F}"/>
              </a:ext>
            </a:extLst>
          </p:cNvPr>
          <p:cNvSpPr txBox="1"/>
          <p:nvPr/>
        </p:nvSpPr>
        <p:spPr>
          <a:xfrm>
            <a:off x="2335996" y="1897811"/>
            <a:ext cx="7520007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kumimoji="1" lang="en-US" altLang="ja-JP" sz="4400" dirty="0"/>
          </a:p>
          <a:p>
            <a:r>
              <a:rPr kumimoji="1" lang="ja-JP" altLang="en-US" sz="4400" dirty="0"/>
              <a:t>・広告効果測定の基本的指標</a:t>
            </a:r>
            <a:endParaRPr kumimoji="1" lang="en-US" altLang="ja-JP" sz="4400" dirty="0"/>
          </a:p>
          <a:p>
            <a:endParaRPr lang="en-US" altLang="ja-JP" sz="4400" dirty="0"/>
          </a:p>
          <a:p>
            <a:r>
              <a:rPr kumimoji="1" lang="ja-JP" altLang="en-US" sz="4400" dirty="0">
                <a:highlight>
                  <a:srgbClr val="00FFFF"/>
                </a:highlight>
              </a:rPr>
              <a:t>・効果測定の計測指標</a:t>
            </a:r>
            <a:endParaRPr kumimoji="1" lang="en-US" altLang="ja-JP" sz="4400" dirty="0">
              <a:highlight>
                <a:srgbClr val="00FFFF"/>
              </a:highlight>
            </a:endParaRPr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4518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ADC6CD-E8A0-4453-A966-D88E70DA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14" y="536377"/>
            <a:ext cx="2152087" cy="15554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52E72F-9BB2-4DA6-A81B-3554BF15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33" y="3304492"/>
            <a:ext cx="1368896" cy="13931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25463C-C3B6-4E01-9E1A-C2C6E72C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337" y="2783398"/>
            <a:ext cx="1296085" cy="19142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E087288-15AC-4746-B00B-BD40FAF05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691" y="438731"/>
            <a:ext cx="1238259" cy="1569279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384A7B2-004C-4548-8BC2-CBF793B192E8}"/>
              </a:ext>
            </a:extLst>
          </p:cNvPr>
          <p:cNvCxnSpPr>
            <a:cxnSpLocks/>
          </p:cNvCxnSpPr>
          <p:nvPr/>
        </p:nvCxnSpPr>
        <p:spPr>
          <a:xfrm>
            <a:off x="6800851" y="1012617"/>
            <a:ext cx="32033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E2C30F-1EA3-4549-AA77-A3A024FD124B}"/>
              </a:ext>
            </a:extLst>
          </p:cNvPr>
          <p:cNvSpPr txBox="1"/>
          <p:nvPr/>
        </p:nvSpPr>
        <p:spPr>
          <a:xfrm>
            <a:off x="7040635" y="576636"/>
            <a:ext cx="272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URL</a:t>
            </a:r>
            <a:r>
              <a:rPr kumimoji="1" lang="ja-JP" altLang="en-US" dirty="0"/>
              <a:t>＋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パラメーター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DE48709-B48D-41D1-AA31-E2D5A887D7A5}"/>
              </a:ext>
            </a:extLst>
          </p:cNvPr>
          <p:cNvCxnSpPr>
            <a:cxnSpLocks/>
          </p:cNvCxnSpPr>
          <p:nvPr/>
        </p:nvCxnSpPr>
        <p:spPr>
          <a:xfrm flipH="1">
            <a:off x="6800850" y="1413040"/>
            <a:ext cx="32033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7B1AE4-D112-4E7F-A18B-713CF302E365}"/>
              </a:ext>
            </a:extLst>
          </p:cNvPr>
          <p:cNvSpPr txBox="1"/>
          <p:nvPr/>
        </p:nvSpPr>
        <p:spPr>
          <a:xfrm>
            <a:off x="7484664" y="1544523"/>
            <a:ext cx="183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サイト＋</a:t>
            </a:r>
            <a:r>
              <a:rPr kumimoji="1" lang="en-US" altLang="ja-JP" dirty="0"/>
              <a:t>Cookie</a:t>
            </a:r>
            <a:endParaRPr kumimoji="1" lang="ja-JP" altLang="en-US" dirty="0"/>
          </a:p>
        </p:txBody>
      </p:sp>
      <p:pic>
        <p:nvPicPr>
          <p:cNvPr id="17" name="グラフィックス 16" descr="ユーザー 単色塗りつぶし">
            <a:extLst>
              <a:ext uri="{FF2B5EF4-FFF2-40B4-BE49-F238E27FC236}">
                <a16:creationId xmlns:a16="http://schemas.microsoft.com/office/drawing/2014/main" id="{DA93B907-8E5B-43AC-B64A-F22A1E61E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953" y="766170"/>
            <a:ext cx="914400" cy="914400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3D614F0-432E-4879-A568-6F25AB9372AC}"/>
              </a:ext>
            </a:extLst>
          </p:cNvPr>
          <p:cNvCxnSpPr>
            <a:cxnSpLocks/>
          </p:cNvCxnSpPr>
          <p:nvPr/>
        </p:nvCxnSpPr>
        <p:spPr>
          <a:xfrm>
            <a:off x="1648717" y="1223370"/>
            <a:ext cx="2630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A182A2-8A72-407C-B847-C26B8CCC0A55}"/>
              </a:ext>
            </a:extLst>
          </p:cNvPr>
          <p:cNvSpPr txBox="1"/>
          <p:nvPr/>
        </p:nvSpPr>
        <p:spPr>
          <a:xfrm>
            <a:off x="1738638" y="767134"/>
            <a:ext cx="249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広告の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をクリック</a:t>
            </a:r>
            <a:endParaRPr kumimoji="1"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0B0FB6-A280-41D9-8330-DCC7CEB3A02D}"/>
              </a:ext>
            </a:extLst>
          </p:cNvPr>
          <p:cNvSpPr txBox="1"/>
          <p:nvPr/>
        </p:nvSpPr>
        <p:spPr>
          <a:xfrm>
            <a:off x="5052432" y="2117328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ブラウザ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A3BFB5-7B99-4CB7-B419-70D190F84595}"/>
              </a:ext>
            </a:extLst>
          </p:cNvPr>
          <p:cNvSpPr txBox="1"/>
          <p:nvPr/>
        </p:nvSpPr>
        <p:spPr>
          <a:xfrm>
            <a:off x="9764458" y="2117328"/>
            <a:ext cx="227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広告・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サーバー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2927B20-E1F3-4714-B060-BB22053F18D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335559" y="2399755"/>
            <a:ext cx="2270872" cy="604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78AA86-B759-457B-9383-BCA06269142B}"/>
              </a:ext>
            </a:extLst>
          </p:cNvPr>
          <p:cNvSpPr txBox="1"/>
          <p:nvPr/>
        </p:nvSpPr>
        <p:spPr>
          <a:xfrm>
            <a:off x="2879999" y="3032921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サイト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78CFB01-DDBF-486B-87AD-DF45298F4A0E}"/>
              </a:ext>
            </a:extLst>
          </p:cNvPr>
          <p:cNvCxnSpPr>
            <a:cxnSpLocks/>
          </p:cNvCxnSpPr>
          <p:nvPr/>
        </p:nvCxnSpPr>
        <p:spPr>
          <a:xfrm>
            <a:off x="3757162" y="3767770"/>
            <a:ext cx="32802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CAE41F-5A83-413E-AA0E-B4FDB70551EB}"/>
              </a:ext>
            </a:extLst>
          </p:cNvPr>
          <p:cNvSpPr txBox="1"/>
          <p:nvPr/>
        </p:nvSpPr>
        <p:spPr>
          <a:xfrm>
            <a:off x="4475914" y="3402253"/>
            <a:ext cx="158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ビーコン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564EB7C-D70E-493C-BE7E-C4D909AF3535}"/>
              </a:ext>
            </a:extLst>
          </p:cNvPr>
          <p:cNvCxnSpPr>
            <a:stCxn id="6" idx="2"/>
          </p:cNvCxnSpPr>
          <p:nvPr/>
        </p:nvCxnSpPr>
        <p:spPr>
          <a:xfrm flipH="1">
            <a:off x="3318580" y="4697616"/>
            <a:ext cx="1" cy="731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CF94D2F4-D951-42AC-8503-ADD67AAA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32" y="5415984"/>
            <a:ext cx="1368896" cy="139312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2979203-4310-43F9-A33E-EED766F4437C}"/>
              </a:ext>
            </a:extLst>
          </p:cNvPr>
          <p:cNvSpPr txBox="1"/>
          <p:nvPr/>
        </p:nvSpPr>
        <p:spPr>
          <a:xfrm>
            <a:off x="2957744" y="4868174"/>
            <a:ext cx="72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　</a:t>
            </a:r>
            <a:r>
              <a:rPr kumimoji="1" lang="en-US" altLang="ja-JP" dirty="0"/>
              <a:t>V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7D213C1-14FE-43EA-B59C-916F08A94672}"/>
              </a:ext>
            </a:extLst>
          </p:cNvPr>
          <p:cNvSpPr txBox="1"/>
          <p:nvPr/>
        </p:nvSpPr>
        <p:spPr>
          <a:xfrm>
            <a:off x="4401773" y="5298290"/>
            <a:ext cx="3517310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http~</a:t>
            </a:r>
            <a:r>
              <a:rPr lang="en-US" altLang="ja-JP" b="1" dirty="0">
                <a:solidFill>
                  <a:srgbClr val="FF0000"/>
                </a:solidFill>
              </a:rPr>
              <a:t>?~&amp;~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/>
              <a:t>URL</a:t>
            </a:r>
            <a:r>
              <a:rPr lang="ja-JP" altLang="en-US" b="1" dirty="0"/>
              <a:t>パラメーター</a:t>
            </a:r>
            <a:endParaRPr kumimoji="1" lang="ja-JP" altLang="en-US" b="1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9FA7A7E-2214-4C08-A0BD-53CCD62A0A8D}"/>
              </a:ext>
            </a:extLst>
          </p:cNvPr>
          <p:cNvCxnSpPr>
            <a:endCxn id="37" idx="1"/>
          </p:cNvCxnSpPr>
          <p:nvPr/>
        </p:nvCxnSpPr>
        <p:spPr>
          <a:xfrm>
            <a:off x="3886885" y="5567159"/>
            <a:ext cx="651052" cy="2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2D201FF-C045-4FA5-8D50-44093C725094}"/>
              </a:ext>
            </a:extLst>
          </p:cNvPr>
          <p:cNvSpPr txBox="1"/>
          <p:nvPr/>
        </p:nvSpPr>
        <p:spPr>
          <a:xfrm>
            <a:off x="4401773" y="6187973"/>
            <a:ext cx="29342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ビーコン</a:t>
            </a:r>
            <a:r>
              <a:rPr lang="ja-JP" altLang="en-US" dirty="0"/>
              <a:t>・計測タグ</a:t>
            </a:r>
            <a:endParaRPr kumimoji="1" lang="ja-JP" altLang="en-US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A12848F-ED32-4EA5-8AD1-B0E7F09D82E9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57162" y="5913199"/>
            <a:ext cx="644611" cy="459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63D861E-1D13-421C-A9D3-07FAD980F496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flipH="1">
            <a:off x="5868894" y="5667622"/>
            <a:ext cx="291534" cy="5203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0CA8E17-A137-483D-9CB8-0555A50E5C08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7336015" y="6372639"/>
            <a:ext cx="36138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5884DC8E-8FFA-44D8-AC2B-D19A5C356835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10947649" y="2735262"/>
            <a:ext cx="2188" cy="3637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599DDB1-2BD6-4503-B5F9-6EF9EA93E98B}"/>
              </a:ext>
            </a:extLst>
          </p:cNvPr>
          <p:cNvCxnSpPr>
            <a:endCxn id="8" idx="3"/>
          </p:cNvCxnSpPr>
          <p:nvPr/>
        </p:nvCxnSpPr>
        <p:spPr>
          <a:xfrm flipH="1" flipV="1">
            <a:off x="8483422" y="3740507"/>
            <a:ext cx="2420130" cy="27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5F2934-8917-4350-B81A-1E1153259A42}"/>
              </a:ext>
            </a:extLst>
          </p:cNvPr>
          <p:cNvSpPr txBox="1"/>
          <p:nvPr/>
        </p:nvSpPr>
        <p:spPr>
          <a:xfrm>
            <a:off x="442823" y="1149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＜構造</a:t>
            </a:r>
            <a:r>
              <a:rPr lang="ja-JP" altLang="en-US" sz="2400" b="1" dirty="0">
                <a:solidFill>
                  <a:srgbClr val="00B0F0"/>
                </a:solidFill>
              </a:rPr>
              <a:t>＞</a:t>
            </a:r>
            <a:endParaRPr kumimoji="1" lang="en-US" altLang="ja-JP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9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6376CB-D0C0-450D-9D74-B7904BCE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03" y="1472242"/>
            <a:ext cx="5614111" cy="34283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E00C70-B491-4596-A157-A671416ACD33}"/>
              </a:ext>
            </a:extLst>
          </p:cNvPr>
          <p:cNvSpPr txBox="1"/>
          <p:nvPr/>
        </p:nvSpPr>
        <p:spPr>
          <a:xfrm>
            <a:off x="6295517" y="615528"/>
            <a:ext cx="5650906" cy="5273238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z="2000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>
                <a:solidFill>
                  <a:schemeClr val="accent4"/>
                </a:solidFill>
              </a:rPr>
              <a:t>・</a:t>
            </a:r>
            <a:r>
              <a:rPr kumimoji="1" lang="en-US" altLang="ja-JP" sz="2000" b="1" spc="110" dirty="0">
                <a:solidFill>
                  <a:schemeClr val="accent4"/>
                </a:solidFill>
              </a:rPr>
              <a:t>Cookie</a:t>
            </a:r>
            <a:endParaRPr kumimoji="1" lang="en-US" altLang="ja-JP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▷</a:t>
            </a:r>
            <a:r>
              <a:rPr lang="en-US" altLang="ja-JP" spc="110" dirty="0"/>
              <a:t>Cookie</a:t>
            </a:r>
            <a:r>
              <a:rPr lang="ja-JP" altLang="en-US" spc="110" dirty="0"/>
              <a:t>とは</a:t>
            </a:r>
            <a:r>
              <a:rPr lang="en-US" altLang="ja-JP" spc="110" dirty="0"/>
              <a:t>Web</a:t>
            </a:r>
            <a:r>
              <a:rPr lang="ja-JP" altLang="en-US" spc="110" dirty="0"/>
              <a:t>サイトや</a:t>
            </a:r>
            <a:r>
              <a:rPr lang="en-US" altLang="ja-JP" spc="110" dirty="0"/>
              <a:t>Web</a:t>
            </a:r>
            <a:r>
              <a:rPr lang="ja-JP" altLang="en-US" spc="110" dirty="0"/>
              <a:t>サーバーに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 アクセスした人の情報をブラウザに一時的に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 保存するための仕組み。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　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　</a:t>
            </a:r>
            <a:r>
              <a:rPr kumimoji="1" lang="en-US" altLang="ja-JP" u="sng" spc="110" dirty="0"/>
              <a:t>Cookie</a:t>
            </a:r>
            <a:r>
              <a:rPr kumimoji="1" lang="ja-JP" altLang="en-US" u="sng" spc="110" dirty="0"/>
              <a:t>では訪問した</a:t>
            </a:r>
            <a:r>
              <a:rPr kumimoji="1" lang="en-US" altLang="ja-JP" u="sng" spc="110" dirty="0"/>
              <a:t>Web</a:t>
            </a:r>
            <a:r>
              <a:rPr lang="ja-JP" altLang="en-US" u="sng" spc="110" dirty="0"/>
              <a:t>サイト</a:t>
            </a:r>
            <a:r>
              <a:rPr kumimoji="1" lang="ja-JP" altLang="en-US" u="sng" spc="110" dirty="0"/>
              <a:t>情報が</a:t>
            </a:r>
            <a:endParaRPr kumimoji="1"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</a:t>
            </a:r>
            <a:r>
              <a:rPr kumimoji="1" lang="ja-JP" altLang="en-US" u="sng" spc="110" dirty="0"/>
              <a:t>ブラウザに記録される。</a:t>
            </a:r>
            <a:endParaRPr kumimoji="1"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　</a:t>
            </a:r>
            <a:r>
              <a:rPr kumimoji="1" lang="en-US" altLang="ja-JP" spc="110" dirty="0"/>
              <a:t>Cookie</a:t>
            </a:r>
            <a:r>
              <a:rPr kumimoji="1" lang="ja-JP" altLang="en-US" spc="110" dirty="0"/>
              <a:t>が発行されることにより、ユーザー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の快適な閲覧につながったり、新規とリピ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ーターのアクセスを区別できたりする。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ただし、近年プライバシーの観点から</a:t>
            </a:r>
            <a:r>
              <a:rPr lang="en-US" altLang="ja-JP" spc="110" dirty="0"/>
              <a:t>Cookie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への規制の動きが強まっている。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090579-6358-452A-9549-627F96D29FD5}"/>
              </a:ext>
            </a:extLst>
          </p:cNvPr>
          <p:cNvSpPr txBox="1"/>
          <p:nvPr/>
        </p:nvSpPr>
        <p:spPr>
          <a:xfrm>
            <a:off x="4568550" y="6375218"/>
            <a:ext cx="7516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https://internet.watch.impress.co.jp/docs/column/security_basic/1259630.html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2764CF-189D-42C6-88C3-FDE63BF7D03E}"/>
              </a:ext>
            </a:extLst>
          </p:cNvPr>
          <p:cNvSpPr txBox="1"/>
          <p:nvPr/>
        </p:nvSpPr>
        <p:spPr>
          <a:xfrm>
            <a:off x="928212" y="326214"/>
            <a:ext cx="290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110" dirty="0">
                <a:solidFill>
                  <a:srgbClr val="00B0F0"/>
                </a:solidFill>
              </a:rPr>
              <a:t>計測指標：</a:t>
            </a:r>
            <a:r>
              <a:rPr kumimoji="1" lang="en-US" altLang="ja-JP" sz="2400" b="1" spc="110" dirty="0">
                <a:solidFill>
                  <a:srgbClr val="00B0F0"/>
                </a:solidFill>
              </a:rPr>
              <a:t>Cooki</a:t>
            </a:r>
            <a:r>
              <a:rPr lang="en-US" altLang="ja-JP" sz="2400" b="1" spc="110" dirty="0">
                <a:solidFill>
                  <a:srgbClr val="00B0F0"/>
                </a:solidFill>
              </a:rPr>
              <a:t>e</a:t>
            </a:r>
            <a:endParaRPr kumimoji="1" lang="ja-JP" altLang="en-US" sz="2400" b="1" spc="11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6C137B-6E46-4FF3-9955-902D15A9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1" y="1237238"/>
            <a:ext cx="6306573" cy="43835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F51EF6-B81E-442A-916F-1051D0E8A523}"/>
              </a:ext>
            </a:extLst>
          </p:cNvPr>
          <p:cNvSpPr txBox="1"/>
          <p:nvPr/>
        </p:nvSpPr>
        <p:spPr>
          <a:xfrm>
            <a:off x="6883156" y="2002968"/>
            <a:ext cx="4868640" cy="2852063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z="2000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>
                <a:solidFill>
                  <a:schemeClr val="accent4"/>
                </a:solidFill>
              </a:rPr>
              <a:t>・</a:t>
            </a:r>
            <a:r>
              <a:rPr kumimoji="1" lang="en-US" altLang="ja-JP" sz="2000" b="1" spc="110" dirty="0">
                <a:solidFill>
                  <a:schemeClr val="accent4"/>
                </a:solidFill>
              </a:rPr>
              <a:t>Web</a:t>
            </a:r>
            <a:r>
              <a:rPr kumimoji="1" lang="ja-JP" altLang="en-US" sz="2000" b="1" spc="110" dirty="0">
                <a:solidFill>
                  <a:schemeClr val="accent4"/>
                </a:solidFill>
              </a:rPr>
              <a:t>ビーコン</a:t>
            </a:r>
            <a:endParaRPr kumimoji="1" lang="en-US" altLang="ja-JP" sz="2000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▷</a:t>
            </a:r>
            <a:r>
              <a:rPr lang="en-US" altLang="ja-JP" spc="110" dirty="0"/>
              <a:t>Web</a:t>
            </a:r>
            <a:r>
              <a:rPr lang="ja-JP" altLang="en-US" spc="110" dirty="0"/>
              <a:t>ページに埋め込まれた小さな画像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のことを指す。ユーザーには見えなくな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r>
              <a:rPr kumimoji="1" lang="ja-JP" altLang="en-US" spc="110" dirty="0"/>
              <a:t>っており、ページの</a:t>
            </a:r>
            <a:r>
              <a:rPr kumimoji="1" lang="en-US" altLang="ja-JP" spc="110" dirty="0"/>
              <a:t>HTML</a:t>
            </a:r>
            <a:r>
              <a:rPr kumimoji="1" lang="ja-JP" altLang="en-US" spc="110" dirty="0"/>
              <a:t>にタグを埋め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r>
              <a:rPr kumimoji="1" lang="ja-JP" altLang="en-US" spc="110" dirty="0"/>
              <a:t>込むことによってユーザー情報を発信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している。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ja-JP" altLang="en-US" spc="11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C8A49E-F2F2-47D2-B10F-C9AFA9223071}"/>
              </a:ext>
            </a:extLst>
          </p:cNvPr>
          <p:cNvSpPr txBox="1"/>
          <p:nvPr/>
        </p:nvSpPr>
        <p:spPr>
          <a:xfrm>
            <a:off x="8483039" y="6391197"/>
            <a:ext cx="338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https://makefri.jp/web/8237/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FAE73E-2C84-4421-A6F0-4CFEDDD2AB92}"/>
              </a:ext>
            </a:extLst>
          </p:cNvPr>
          <p:cNvSpPr txBox="1"/>
          <p:nvPr/>
        </p:nvSpPr>
        <p:spPr>
          <a:xfrm>
            <a:off x="928212" y="326214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110" dirty="0">
                <a:solidFill>
                  <a:srgbClr val="00B0F0"/>
                </a:solidFill>
              </a:rPr>
              <a:t>計測指標：</a:t>
            </a:r>
            <a:r>
              <a:rPr lang="en-US" altLang="ja-JP" sz="2400" b="1" spc="110" dirty="0">
                <a:solidFill>
                  <a:srgbClr val="00B0F0"/>
                </a:solidFill>
              </a:rPr>
              <a:t>Web</a:t>
            </a:r>
            <a:r>
              <a:rPr lang="ja-JP" altLang="en-US" sz="2400" b="1" spc="110" dirty="0">
                <a:solidFill>
                  <a:srgbClr val="00B0F0"/>
                </a:solidFill>
              </a:rPr>
              <a:t>ビーコン</a:t>
            </a:r>
            <a:endParaRPr kumimoji="1" lang="ja-JP" altLang="en-US" sz="2400" b="1" spc="11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6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9FBBE1-8831-4468-8DF8-1721A234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" y="1407142"/>
            <a:ext cx="6328976" cy="390907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678611-DDF8-4FC9-B7E2-F18478C5A1A2}"/>
              </a:ext>
            </a:extLst>
          </p:cNvPr>
          <p:cNvSpPr txBox="1"/>
          <p:nvPr/>
        </p:nvSpPr>
        <p:spPr>
          <a:xfrm>
            <a:off x="6797616" y="1784323"/>
            <a:ext cx="5239109" cy="315471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z="2000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>
                <a:solidFill>
                  <a:schemeClr val="accent4"/>
                </a:solidFill>
              </a:rPr>
              <a:t>・計測</a:t>
            </a:r>
            <a:r>
              <a:rPr lang="ja-JP" altLang="en-US" sz="2000" b="1" spc="110" dirty="0">
                <a:solidFill>
                  <a:schemeClr val="accent4"/>
                </a:solidFill>
              </a:rPr>
              <a:t>タグ</a:t>
            </a:r>
            <a:endParaRPr lang="en-US" altLang="ja-JP" sz="2000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▷計測タグは計測ツールで発行し、</a:t>
            </a:r>
            <a:r>
              <a:rPr lang="ja-JP" altLang="en-US" spc="110" dirty="0"/>
              <a:t>自社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サイトに設置することで使用できる。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計測タグは、ページが読み込まれると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ツール元のサーバーにデータが送られ、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計測できる仕組みになっている。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86AA1-7E7F-41A4-AD93-0D147619AC13}"/>
              </a:ext>
            </a:extLst>
          </p:cNvPr>
          <p:cNvSpPr txBox="1"/>
          <p:nvPr/>
        </p:nvSpPr>
        <p:spPr>
          <a:xfrm>
            <a:off x="7472790" y="608396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引用元：</a:t>
            </a:r>
            <a:r>
              <a:rPr lang="ja-JP" altLang="en-US" sz="1200" dirty="0">
                <a:hlinkClick r:id="rId3"/>
              </a:rPr>
              <a:t>ダイレクト計測とリダイレクト計測との違いは何？</a:t>
            </a:r>
            <a:endParaRPr lang="en-US" altLang="ja-JP" sz="1200" dirty="0">
              <a:hlinkClick r:id="rId3"/>
            </a:endParaRPr>
          </a:p>
          <a:p>
            <a:r>
              <a:rPr lang="ja-JP" altLang="en-US" sz="1200" dirty="0">
                <a:hlinkClick r:id="rId3"/>
              </a:rPr>
              <a:t>　　　　 </a:t>
            </a:r>
            <a:r>
              <a:rPr lang="en-US" altLang="ja-JP" sz="1200" dirty="0">
                <a:hlinkClick r:id="rId3"/>
              </a:rPr>
              <a:t>– </a:t>
            </a:r>
            <a:r>
              <a:rPr lang="en-US" altLang="ja-JP" sz="1200" dirty="0" err="1">
                <a:hlinkClick r:id="rId3"/>
              </a:rPr>
              <a:t>ADFeed</a:t>
            </a:r>
            <a:r>
              <a:rPr lang="en-US" altLang="ja-JP" sz="1200" dirty="0">
                <a:hlinkClick r:id="rId3"/>
              </a:rPr>
              <a:t>-</a:t>
            </a:r>
            <a:r>
              <a:rPr lang="ja-JP" altLang="en-US" sz="1200" dirty="0">
                <a:hlinkClick r:id="rId3"/>
              </a:rPr>
              <a:t>よく効く広告のはなし </a:t>
            </a:r>
            <a:r>
              <a:rPr lang="en-US" altLang="ja-JP" sz="1200" dirty="0">
                <a:hlinkClick r:id="rId3"/>
              </a:rPr>
              <a:t>(daiichi-ag.co.jp)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CEAFA1-83BF-48CC-ACAA-D2367DCC3FBE}"/>
              </a:ext>
            </a:extLst>
          </p:cNvPr>
          <p:cNvSpPr txBox="1"/>
          <p:nvPr/>
        </p:nvSpPr>
        <p:spPr>
          <a:xfrm>
            <a:off x="928212" y="326214"/>
            <a:ext cx="308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110" dirty="0">
                <a:solidFill>
                  <a:srgbClr val="00B0F0"/>
                </a:solidFill>
              </a:rPr>
              <a:t>計測指標：計測タグ</a:t>
            </a:r>
          </a:p>
        </p:txBody>
      </p:sp>
    </p:spTree>
    <p:extLst>
      <p:ext uri="{BB962C8B-B14F-4D97-AF65-F5344CB8AC3E}">
        <p14:creationId xmlns:p14="http://schemas.microsoft.com/office/powerpoint/2010/main" val="163967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CC0ED4-8308-4FD7-8BB8-42402415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" y="1289034"/>
            <a:ext cx="6096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CAE209-9919-45DD-8088-11C69B30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8" y="3232785"/>
            <a:ext cx="5239109" cy="32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44264B-1E6A-4D65-9326-C68474A4539A}"/>
              </a:ext>
            </a:extLst>
          </p:cNvPr>
          <p:cNvSpPr txBox="1"/>
          <p:nvPr/>
        </p:nvSpPr>
        <p:spPr>
          <a:xfrm>
            <a:off x="8091578" y="6429555"/>
            <a:ext cx="384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</a:t>
            </a:r>
            <a:r>
              <a:rPr kumimoji="1" lang="en-US" altLang="ja-JP" sz="1400" dirty="0"/>
              <a:t>:https://web-come.com/</a:t>
            </a:r>
            <a:r>
              <a:rPr kumimoji="1" lang="en-US" altLang="ja-JP" sz="1400" dirty="0" err="1"/>
              <a:t>paramateec</a:t>
            </a:r>
            <a:r>
              <a:rPr kumimoji="1" lang="en-US" altLang="ja-JP" sz="1400" dirty="0"/>
              <a:t>/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121681-4AA8-4CEB-8824-2E31D064326E}"/>
              </a:ext>
            </a:extLst>
          </p:cNvPr>
          <p:cNvSpPr txBox="1"/>
          <p:nvPr/>
        </p:nvSpPr>
        <p:spPr>
          <a:xfrm>
            <a:off x="6813597" y="858414"/>
            <a:ext cx="4866717" cy="218521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>
                <a:solidFill>
                  <a:schemeClr val="accent4"/>
                </a:solidFill>
              </a:rPr>
              <a:t>・</a:t>
            </a:r>
            <a:r>
              <a:rPr kumimoji="1" lang="en-US" altLang="ja-JP" b="1" spc="110" dirty="0">
                <a:solidFill>
                  <a:schemeClr val="accent4"/>
                </a:solidFill>
              </a:rPr>
              <a:t>URL</a:t>
            </a:r>
            <a:r>
              <a:rPr lang="ja-JP" altLang="en-US" b="1" spc="110" dirty="0">
                <a:solidFill>
                  <a:schemeClr val="accent4"/>
                </a:solidFill>
              </a:rPr>
              <a:t>パラメーター</a:t>
            </a:r>
            <a:endParaRPr lang="en-US" altLang="ja-JP" b="1" spc="110" dirty="0">
              <a:solidFill>
                <a:schemeClr val="accent4"/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▷</a:t>
            </a:r>
            <a:r>
              <a:rPr lang="en-US" altLang="ja-JP" spc="110" dirty="0"/>
              <a:t>URL</a:t>
            </a:r>
            <a:r>
              <a:rPr lang="ja-JP" altLang="en-US" spc="110" dirty="0"/>
              <a:t>パラメーターとは、</a:t>
            </a:r>
            <a:r>
              <a:rPr lang="en-US" altLang="ja-JP" spc="110" dirty="0"/>
              <a:t>URL</a:t>
            </a:r>
            <a:r>
              <a:rPr lang="ja-JP" altLang="en-US" spc="110" dirty="0"/>
              <a:t>の末尾に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付与されたサーバーで処理される変数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のことを指す。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B6E151-0FDF-4889-A027-C7678906D4BB}"/>
              </a:ext>
            </a:extLst>
          </p:cNvPr>
          <p:cNvSpPr txBox="1"/>
          <p:nvPr/>
        </p:nvSpPr>
        <p:spPr>
          <a:xfrm>
            <a:off x="6813597" y="3550485"/>
            <a:ext cx="511357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＜</a:t>
            </a:r>
            <a:r>
              <a:rPr kumimoji="1" lang="en-US" altLang="ja-JP" spc="110" dirty="0"/>
              <a:t>URL</a:t>
            </a:r>
            <a:r>
              <a:rPr kumimoji="1" lang="ja-JP" altLang="en-US" spc="110" dirty="0"/>
              <a:t>パラメーターの利点＞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条件付けされた変数を用いて、条件ごとに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en-US" altLang="ja-JP" spc="110" dirty="0"/>
              <a:t>Web</a:t>
            </a:r>
            <a:r>
              <a:rPr lang="ja-JP" altLang="en-US" spc="110" dirty="0"/>
              <a:t>ページを区別することができるため、</a:t>
            </a:r>
            <a:r>
              <a:rPr lang="ja-JP" altLang="en-US" u="sng" spc="110" dirty="0"/>
              <a:t>無</a:t>
            </a:r>
            <a:endParaRPr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u="sng" spc="110" dirty="0"/>
              <a:t>数のコンテンツに対応することができ、コン</a:t>
            </a:r>
            <a:endParaRPr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u="sng" spc="110" dirty="0"/>
              <a:t>テンツごとのアクセスなどを、簡単に調べる</a:t>
            </a:r>
            <a:endParaRPr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u="sng" spc="110" dirty="0"/>
              <a:t>ことができる。</a:t>
            </a:r>
            <a:endParaRPr lang="en-US" altLang="ja-JP" u="sng" spc="11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566DF7-DB7C-4A71-9087-69F2130958AE}"/>
              </a:ext>
            </a:extLst>
          </p:cNvPr>
          <p:cNvSpPr txBox="1"/>
          <p:nvPr/>
        </p:nvSpPr>
        <p:spPr>
          <a:xfrm>
            <a:off x="928212" y="326214"/>
            <a:ext cx="441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110" dirty="0">
                <a:solidFill>
                  <a:srgbClr val="00B0F0"/>
                </a:solidFill>
              </a:rPr>
              <a:t>計測指標：</a:t>
            </a:r>
            <a:r>
              <a:rPr kumimoji="1" lang="en-US" altLang="ja-JP" sz="2400" b="1" spc="110" dirty="0">
                <a:solidFill>
                  <a:srgbClr val="00B0F0"/>
                </a:solidFill>
              </a:rPr>
              <a:t>URL</a:t>
            </a:r>
            <a:r>
              <a:rPr kumimoji="1" lang="ja-JP" altLang="en-US" sz="2400" b="1" spc="110" dirty="0">
                <a:solidFill>
                  <a:srgbClr val="00B0F0"/>
                </a:solidFill>
              </a:rPr>
              <a:t>パラメーター</a:t>
            </a:r>
          </a:p>
        </p:txBody>
      </p:sp>
    </p:spTree>
    <p:extLst>
      <p:ext uri="{BB962C8B-B14F-4D97-AF65-F5344CB8AC3E}">
        <p14:creationId xmlns:p14="http://schemas.microsoft.com/office/powerpoint/2010/main" val="4292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465F72-44AC-475B-8156-720E5CD8DE64}"/>
              </a:ext>
            </a:extLst>
          </p:cNvPr>
          <p:cNvSpPr txBox="1"/>
          <p:nvPr/>
        </p:nvSpPr>
        <p:spPr>
          <a:xfrm>
            <a:off x="5366954" y="752697"/>
            <a:ext cx="145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spc="110" dirty="0">
                <a:solidFill>
                  <a:srgbClr val="00B0F0"/>
                </a:solidFill>
              </a:rPr>
              <a:t>まとめ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F53605D-2FC3-482B-A656-F6D12AF2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2" y="1874015"/>
            <a:ext cx="6698446" cy="370806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FCDA61-7011-42A1-92E7-91935732E70E}"/>
              </a:ext>
            </a:extLst>
          </p:cNvPr>
          <p:cNvSpPr txBox="1"/>
          <p:nvPr/>
        </p:nvSpPr>
        <p:spPr>
          <a:xfrm>
            <a:off x="6952638" y="2527721"/>
            <a:ext cx="5048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広告効果を測定する際には、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ビーコン、</a:t>
            </a:r>
            <a:endParaRPr kumimoji="1" lang="en-US" altLang="ja-JP" dirty="0"/>
          </a:p>
          <a:p>
            <a:r>
              <a:rPr kumimoji="1" lang="ja-JP" altLang="en-US" dirty="0"/>
              <a:t>計測タグ、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パラメーターが有用的に使われ</a:t>
            </a:r>
            <a:endParaRPr kumimoji="1" lang="en-US" altLang="ja-JP" dirty="0"/>
          </a:p>
          <a:p>
            <a:r>
              <a:rPr kumimoji="1" lang="ja-JP" altLang="en-US" dirty="0"/>
              <a:t>ている。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　左図のような大まかな流れを通して、広告</a:t>
            </a:r>
            <a:endParaRPr lang="en-US" altLang="ja-JP" dirty="0"/>
          </a:p>
          <a:p>
            <a:r>
              <a:rPr kumimoji="1" lang="ja-JP" altLang="en-US" dirty="0"/>
              <a:t>効果は計測されることになる。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965D58-6FB4-45A8-8936-ECDA485B7B22}"/>
              </a:ext>
            </a:extLst>
          </p:cNvPr>
          <p:cNvSpPr txBox="1"/>
          <p:nvPr/>
        </p:nvSpPr>
        <p:spPr>
          <a:xfrm>
            <a:off x="6952638" y="493575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これらの効果計測により、広告効果指標が</a:t>
            </a:r>
            <a:endParaRPr lang="en-US" altLang="ja-JP" dirty="0"/>
          </a:p>
          <a:p>
            <a:r>
              <a:rPr kumimoji="1" lang="ja-JP" altLang="en-US" dirty="0"/>
              <a:t>導き出されている。</a:t>
            </a:r>
          </a:p>
        </p:txBody>
      </p:sp>
    </p:spTree>
    <p:extLst>
      <p:ext uri="{BB962C8B-B14F-4D97-AF65-F5344CB8AC3E}">
        <p14:creationId xmlns:p14="http://schemas.microsoft.com/office/powerpoint/2010/main" val="154995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113F5-49DA-4F5A-87DC-58058BD9D75B}"/>
              </a:ext>
            </a:extLst>
          </p:cNvPr>
          <p:cNvSpPr txBox="1"/>
          <p:nvPr/>
        </p:nvSpPr>
        <p:spPr>
          <a:xfrm>
            <a:off x="1247954" y="770627"/>
            <a:ext cx="49423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spc="110" dirty="0"/>
              <a:t>計測（指標）について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4DD718-66B2-46E3-847D-7CDDDAE9779F}"/>
              </a:ext>
            </a:extLst>
          </p:cNvPr>
          <p:cNvSpPr txBox="1"/>
          <p:nvPr/>
        </p:nvSpPr>
        <p:spPr>
          <a:xfrm>
            <a:off x="2335996" y="1897811"/>
            <a:ext cx="7520007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kumimoji="1" lang="en-US" altLang="ja-JP" sz="4400" dirty="0"/>
          </a:p>
          <a:p>
            <a:r>
              <a:rPr kumimoji="1" lang="ja-JP" altLang="en-US" sz="4400" dirty="0"/>
              <a:t>・広告効果測定の基本的指標</a:t>
            </a:r>
            <a:endParaRPr kumimoji="1" lang="en-US" altLang="ja-JP" sz="4400" dirty="0"/>
          </a:p>
          <a:p>
            <a:endParaRPr lang="en-US" altLang="ja-JP" sz="4400" dirty="0"/>
          </a:p>
          <a:p>
            <a:r>
              <a:rPr kumimoji="1" lang="ja-JP" altLang="en-US" sz="4400" dirty="0"/>
              <a:t>・効果測定の計測指標</a:t>
            </a:r>
            <a:endParaRPr kumimoji="1" lang="en-US" altLang="ja-JP" sz="4400" dirty="0"/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7296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113F5-49DA-4F5A-87DC-58058BD9D75B}"/>
              </a:ext>
            </a:extLst>
          </p:cNvPr>
          <p:cNvSpPr txBox="1"/>
          <p:nvPr/>
        </p:nvSpPr>
        <p:spPr>
          <a:xfrm>
            <a:off x="1247954" y="770627"/>
            <a:ext cx="49423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spc="110" dirty="0"/>
              <a:t>計測（指標）について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4DD718-66B2-46E3-847D-7CDDDAE9779F}"/>
              </a:ext>
            </a:extLst>
          </p:cNvPr>
          <p:cNvSpPr txBox="1"/>
          <p:nvPr/>
        </p:nvSpPr>
        <p:spPr>
          <a:xfrm>
            <a:off x="2335996" y="1897811"/>
            <a:ext cx="7520007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kumimoji="1" lang="en-US" altLang="ja-JP" sz="4400" dirty="0"/>
          </a:p>
          <a:p>
            <a:r>
              <a:rPr kumimoji="1" lang="ja-JP" altLang="en-US" sz="4400" dirty="0">
                <a:highlight>
                  <a:srgbClr val="00FFFF"/>
                </a:highlight>
              </a:rPr>
              <a:t>・広告効果測定の基本的指標</a:t>
            </a:r>
            <a:endParaRPr kumimoji="1" lang="en-US" altLang="ja-JP" sz="4400" dirty="0">
              <a:highlight>
                <a:srgbClr val="00FFFF"/>
              </a:highlight>
            </a:endParaRPr>
          </a:p>
          <a:p>
            <a:endParaRPr lang="en-US" altLang="ja-JP" sz="4400" dirty="0"/>
          </a:p>
          <a:p>
            <a:r>
              <a:rPr kumimoji="1" lang="ja-JP" altLang="en-US" sz="4400" dirty="0"/>
              <a:t>・効果測定の計測指標</a:t>
            </a:r>
            <a:endParaRPr kumimoji="1" lang="en-US" altLang="ja-JP" sz="4400" dirty="0"/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2727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FC3772-F7AB-495E-AD9A-215A0CC24416}"/>
              </a:ext>
            </a:extLst>
          </p:cNvPr>
          <p:cNvSpPr txBox="1"/>
          <p:nvPr/>
        </p:nvSpPr>
        <p:spPr>
          <a:xfrm>
            <a:off x="1113706" y="1099840"/>
            <a:ext cx="996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spc="110" dirty="0"/>
              <a:t>Web</a:t>
            </a:r>
            <a:r>
              <a:rPr kumimoji="1" lang="ja-JP" altLang="en-US" sz="2400" u="sng" spc="110" dirty="0"/>
              <a:t>マーケティングの大きな特徴は、</a:t>
            </a:r>
            <a:r>
              <a:rPr kumimoji="1" lang="ja-JP" altLang="en-US" sz="3200" b="1" u="sng" spc="110" dirty="0">
                <a:solidFill>
                  <a:schemeClr val="accent4"/>
                </a:solidFill>
              </a:rPr>
              <a:t>効果測定</a:t>
            </a:r>
            <a:r>
              <a:rPr kumimoji="1" lang="ja-JP" altLang="en-US" sz="2400" u="sng" spc="110" dirty="0"/>
              <a:t>できることだった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761469-DCE9-4C41-B11D-02430FF15261}"/>
              </a:ext>
            </a:extLst>
          </p:cNvPr>
          <p:cNvSpPr txBox="1"/>
          <p:nvPr/>
        </p:nvSpPr>
        <p:spPr>
          <a:xfrm>
            <a:off x="1774945" y="2890391"/>
            <a:ext cx="86421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spc="110" dirty="0"/>
              <a:t>効果測定をすることで、広告に対する</a:t>
            </a:r>
            <a:r>
              <a:rPr lang="ja-JP" altLang="en-US" sz="3200" b="1" spc="110" dirty="0">
                <a:solidFill>
                  <a:srgbClr val="FFC000"/>
                </a:solidFill>
              </a:rPr>
              <a:t>投資判断</a:t>
            </a:r>
            <a:r>
              <a:rPr lang="ja-JP" altLang="en-US" sz="2400" spc="110" dirty="0"/>
              <a:t>ができ、</a:t>
            </a:r>
            <a:endParaRPr lang="en-US" altLang="ja-JP" sz="2400" spc="110" dirty="0"/>
          </a:p>
          <a:p>
            <a:pPr algn="ctr"/>
            <a:endParaRPr lang="en-US" altLang="ja-JP" sz="2400" spc="110" dirty="0"/>
          </a:p>
          <a:p>
            <a:pPr algn="ctr"/>
            <a:r>
              <a:rPr lang="ja-JP" altLang="en-US" sz="2400" spc="110" dirty="0"/>
              <a:t>広告施策の</a:t>
            </a:r>
            <a:r>
              <a:rPr lang="ja-JP" altLang="en-US" sz="3200" b="1" spc="110" dirty="0">
                <a:solidFill>
                  <a:srgbClr val="FFC000"/>
                </a:solidFill>
              </a:rPr>
              <a:t>評価と改善</a:t>
            </a:r>
            <a:r>
              <a:rPr lang="ja-JP" altLang="en-US" sz="2400" spc="110" dirty="0"/>
              <a:t>をより精確にできる</a:t>
            </a:r>
            <a:endParaRPr kumimoji="1" lang="en-US" altLang="ja-JP" sz="2400" spc="11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23849E-92B6-4B5F-A8D1-C4D683E17AF6}"/>
              </a:ext>
            </a:extLst>
          </p:cNvPr>
          <p:cNvSpPr txBox="1"/>
          <p:nvPr/>
        </p:nvSpPr>
        <p:spPr>
          <a:xfrm>
            <a:off x="1863431" y="5542717"/>
            <a:ext cx="855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110" dirty="0"/>
              <a:t>広告効果の測定に用いられる基本的指標について見ていく</a:t>
            </a:r>
            <a:endParaRPr kumimoji="1" lang="ja-JP" altLang="en-US" sz="2400" spc="110" dirty="0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B2025300-3D50-4903-BA0E-AB5AB671C8F9}"/>
              </a:ext>
            </a:extLst>
          </p:cNvPr>
          <p:cNvSpPr/>
          <p:nvPr/>
        </p:nvSpPr>
        <p:spPr>
          <a:xfrm rot="18967376">
            <a:off x="5803930" y="1747507"/>
            <a:ext cx="584137" cy="55701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73783DB-692C-4FDB-881A-8748E2904FB0}"/>
              </a:ext>
            </a:extLst>
          </p:cNvPr>
          <p:cNvSpPr/>
          <p:nvPr/>
        </p:nvSpPr>
        <p:spPr>
          <a:xfrm rot="18967376">
            <a:off x="5803932" y="4332557"/>
            <a:ext cx="584137" cy="55701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76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D9F931-5627-4A1A-AC27-251C40F8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" y="2001376"/>
            <a:ext cx="6686359" cy="37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67C00C-A995-403D-BD1F-63E6882B0488}"/>
              </a:ext>
            </a:extLst>
          </p:cNvPr>
          <p:cNvSpPr txBox="1"/>
          <p:nvPr/>
        </p:nvSpPr>
        <p:spPr>
          <a:xfrm>
            <a:off x="807813" y="409517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spc="110" dirty="0">
                <a:solidFill>
                  <a:srgbClr val="00B0F0"/>
                </a:solidFill>
              </a:rPr>
              <a:t>基本的な指標の考え方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11BE8D-66A4-4E85-8BF4-835A763A3E63}"/>
              </a:ext>
            </a:extLst>
          </p:cNvPr>
          <p:cNvSpPr txBox="1"/>
          <p:nvPr/>
        </p:nvSpPr>
        <p:spPr>
          <a:xfrm>
            <a:off x="7416177" y="478824"/>
            <a:ext cx="5005826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CTR</a:t>
            </a:r>
            <a:r>
              <a:rPr lang="en-US" altLang="ja-JP" b="1" spc="110" dirty="0"/>
              <a:t>(Click</a:t>
            </a:r>
            <a:r>
              <a:rPr lang="ja-JP" altLang="en-US" b="1" spc="110" dirty="0"/>
              <a:t> </a:t>
            </a:r>
            <a:r>
              <a:rPr lang="en-US" altLang="ja-JP" b="1" spc="110" dirty="0"/>
              <a:t>Through</a:t>
            </a:r>
            <a:r>
              <a:rPr lang="ja-JP" altLang="en-US" b="1" spc="110" dirty="0"/>
              <a:t> </a:t>
            </a:r>
            <a:r>
              <a:rPr lang="en-US" altLang="ja-JP" b="1" spc="110" dirty="0"/>
              <a:t>Rate):Click/Imp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インプレッション数（広告の表示回数）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の内</a:t>
            </a:r>
            <a:r>
              <a:rPr kumimoji="1" lang="ja-JP" altLang="en-US" spc="110" dirty="0"/>
              <a:t>ユーザーがクリックした回数の割合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AB01DD-CEC6-44D8-8059-F2A4A8E88B49}"/>
              </a:ext>
            </a:extLst>
          </p:cNvPr>
          <p:cNvSpPr txBox="1"/>
          <p:nvPr/>
        </p:nvSpPr>
        <p:spPr>
          <a:xfrm>
            <a:off x="7416177" y="2030753"/>
            <a:ext cx="483850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CVR(Conversion Rate):CV/Click 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▷「顧客転換率」と呼ばれる。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サイト訪問者の数に対して、どれだけの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人がコンバージョンに至ったのかを示す。</a:t>
            </a:r>
            <a:endParaRPr kumimoji="1" lang="ja-JP" altLang="en-US" spc="11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0727E4-C514-4409-81D4-03B2E3258170}"/>
              </a:ext>
            </a:extLst>
          </p:cNvPr>
          <p:cNvSpPr txBox="1"/>
          <p:nvPr/>
        </p:nvSpPr>
        <p:spPr>
          <a:xfrm>
            <a:off x="7416177" y="3854897"/>
            <a:ext cx="4348626" cy="97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CPC(Cost Per Click):Cost/Click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 ▷ 「クリック単価」と呼ばれる。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クリック数に対する広告費を示す。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99C93-091E-4596-AEAF-63743F3850DB}"/>
              </a:ext>
            </a:extLst>
          </p:cNvPr>
          <p:cNvSpPr txBox="1"/>
          <p:nvPr/>
        </p:nvSpPr>
        <p:spPr>
          <a:xfrm>
            <a:off x="7416177" y="5402043"/>
            <a:ext cx="4490973" cy="97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CPA(</a:t>
            </a:r>
            <a:r>
              <a:rPr lang="en-US" altLang="ja-JP" b="1" spc="110" dirty="0"/>
              <a:t>Cost</a:t>
            </a:r>
            <a:r>
              <a:rPr lang="ja-JP" altLang="en-US" b="1" spc="110" dirty="0"/>
              <a:t> </a:t>
            </a:r>
            <a:r>
              <a:rPr lang="en-US" altLang="ja-JP" b="1" spc="110" dirty="0"/>
              <a:t>Per</a:t>
            </a:r>
            <a:r>
              <a:rPr lang="ja-JP" altLang="en-US" b="1" spc="110" dirty="0"/>
              <a:t> </a:t>
            </a:r>
            <a:r>
              <a:rPr lang="en-US" altLang="ja-JP" b="1" spc="110" dirty="0"/>
              <a:t>Action):Cost/CV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コンバージョン</a:t>
            </a:r>
            <a:r>
              <a:rPr kumimoji="1" lang="en-US" altLang="ja-JP" spc="110" dirty="0"/>
              <a:t>1</a:t>
            </a:r>
            <a:r>
              <a:rPr kumimoji="1" lang="ja-JP" altLang="en-US" spc="110" dirty="0"/>
              <a:t>件あたりにかかった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広告費を示す。</a:t>
            </a:r>
            <a:endParaRPr kumimoji="1" lang="en-US" altLang="ja-JP" spc="11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FBFE7-AD56-4B8D-8AEC-98B18416C89D}"/>
              </a:ext>
            </a:extLst>
          </p:cNvPr>
          <p:cNvSpPr txBox="1"/>
          <p:nvPr/>
        </p:nvSpPr>
        <p:spPr>
          <a:xfrm>
            <a:off x="4893616" y="520892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</a:rPr>
              <a:t>Cost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567C36-5BED-4F41-B418-63CC666A1622}"/>
              </a:ext>
            </a:extLst>
          </p:cNvPr>
          <p:cNvSpPr txBox="1"/>
          <p:nvPr/>
        </p:nvSpPr>
        <p:spPr>
          <a:xfrm>
            <a:off x="1248629" y="6173777"/>
            <a:ext cx="513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https://webtan.impress.co.jp/e/2015/03/20/19440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238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4F9749-FBDD-4CAE-8473-BC444D81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65" y="1732359"/>
            <a:ext cx="2401520" cy="138477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072829-D2F8-4C41-9F80-281A75991327}"/>
              </a:ext>
            </a:extLst>
          </p:cNvPr>
          <p:cNvSpPr txBox="1"/>
          <p:nvPr/>
        </p:nvSpPr>
        <p:spPr>
          <a:xfrm>
            <a:off x="6844749" y="1270694"/>
            <a:ext cx="15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110" dirty="0"/>
              <a:t>売上</a:t>
            </a:r>
            <a:r>
              <a:rPr kumimoji="1" lang="en-US" altLang="ja-JP" spc="110" dirty="0"/>
              <a:t>(Sales)</a:t>
            </a:r>
            <a:endParaRPr kumimoji="1" lang="ja-JP" altLang="en-US" spc="11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B75A12-1DF8-4269-BA68-6C245C4A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567" y="1870870"/>
            <a:ext cx="2131896" cy="11077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C07003-8935-42EA-85FB-EA8160A9C68E}"/>
              </a:ext>
            </a:extLst>
          </p:cNvPr>
          <p:cNvSpPr txBox="1"/>
          <p:nvPr/>
        </p:nvSpPr>
        <p:spPr>
          <a:xfrm>
            <a:off x="10069430" y="12162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110" dirty="0"/>
              <a:t>利益</a:t>
            </a:r>
            <a:r>
              <a:rPr kumimoji="1" lang="en-US" altLang="ja-JP" spc="110" dirty="0"/>
              <a:t>(Profit)</a:t>
            </a:r>
            <a:endParaRPr kumimoji="1" lang="ja-JP" altLang="en-US" spc="11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ED6426-A991-485F-BE28-09853061D0D0}"/>
              </a:ext>
            </a:extLst>
          </p:cNvPr>
          <p:cNvSpPr txBox="1"/>
          <p:nvPr/>
        </p:nvSpPr>
        <p:spPr>
          <a:xfrm>
            <a:off x="629628" y="4369335"/>
            <a:ext cx="5456943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ROAS(Return On Advertising Spend)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 ▷ 「広告費用対効果」と呼ばれる。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r>
              <a:rPr kumimoji="1" lang="ja-JP" altLang="en-US" sz="2000" spc="110" dirty="0"/>
              <a:t>広告費</a:t>
            </a:r>
            <a:r>
              <a:rPr kumimoji="1" lang="en-US" altLang="ja-JP" sz="2000" spc="110" dirty="0"/>
              <a:t>1</a:t>
            </a:r>
            <a:r>
              <a:rPr kumimoji="1" lang="ja-JP" altLang="en-US" sz="2000" spc="110" dirty="0"/>
              <a:t>円当たりの売上額のことであり、</a:t>
            </a:r>
            <a:endParaRPr kumimoji="1"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spc="110" dirty="0"/>
              <a:t>    広告の回収率を示す。</a:t>
            </a:r>
            <a:endParaRPr kumimoji="1" lang="ja-JP" altLang="en-US" sz="2000" spc="11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DF205F-034E-4353-AB46-271683E6CD99}"/>
              </a:ext>
            </a:extLst>
          </p:cNvPr>
          <p:cNvSpPr txBox="1"/>
          <p:nvPr/>
        </p:nvSpPr>
        <p:spPr>
          <a:xfrm>
            <a:off x="6535120" y="4369334"/>
            <a:ext cx="5570756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b="1" spc="110" dirty="0"/>
              <a:t>・</a:t>
            </a:r>
            <a:r>
              <a:rPr kumimoji="1" lang="en-US" altLang="ja-JP" b="1" spc="110" dirty="0"/>
              <a:t>ROI(Return On Investment)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</a:t>
            </a:r>
            <a:r>
              <a:rPr lang="ja-JP" altLang="en-US" spc="110" dirty="0"/>
              <a:t> ▷ </a:t>
            </a:r>
            <a:r>
              <a:rPr kumimoji="1" lang="ja-JP" altLang="en-US" spc="110" dirty="0"/>
              <a:t>「投資に対する利益」と呼ばれる。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r>
              <a:rPr lang="ja-JP" altLang="en-US" sz="2000" spc="110" dirty="0"/>
              <a:t>投資した広告費に対してどれだけの利益を</a:t>
            </a:r>
            <a:endParaRPr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spc="110" dirty="0"/>
              <a:t>    得られたのかを示す。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4FC14A-AEC8-4E9E-8B5F-4F518715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7" y="924168"/>
            <a:ext cx="4957313" cy="28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F7724AD9-E6F1-4D69-866E-21003F8AB410}"/>
              </a:ext>
            </a:extLst>
          </p:cNvPr>
          <p:cNvSpPr/>
          <p:nvPr/>
        </p:nvSpPr>
        <p:spPr>
          <a:xfrm>
            <a:off x="5454869" y="2329832"/>
            <a:ext cx="845389" cy="2925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CE5395C-C088-41EF-BE01-F38941A82FD1}"/>
              </a:ext>
            </a:extLst>
          </p:cNvPr>
          <p:cNvSpPr/>
          <p:nvPr/>
        </p:nvSpPr>
        <p:spPr>
          <a:xfrm>
            <a:off x="8806481" y="2278446"/>
            <a:ext cx="845389" cy="2925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52EE5-098B-4CB7-901C-536F09874F32}"/>
              </a:ext>
            </a:extLst>
          </p:cNvPr>
          <p:cNvSpPr txBox="1"/>
          <p:nvPr/>
        </p:nvSpPr>
        <p:spPr>
          <a:xfrm>
            <a:off x="807813" y="261267"/>
            <a:ext cx="358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spc="110" dirty="0">
                <a:solidFill>
                  <a:srgbClr val="00B0F0"/>
                </a:solidFill>
              </a:rPr>
              <a:t>広告指標の使い方</a:t>
            </a:r>
            <a:endParaRPr kumimoji="1" lang="ja-JP" altLang="en-US" sz="3200" b="1" spc="110" dirty="0">
              <a:solidFill>
                <a:srgbClr val="00B0F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6B99FB-E620-4EBC-A5D4-D53AA490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045548"/>
            <a:ext cx="3888766" cy="22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3B758FED-618F-4A68-9262-F3D5E16C5EEA}"/>
              </a:ext>
            </a:extLst>
          </p:cNvPr>
          <p:cNvSpPr/>
          <p:nvPr/>
        </p:nvSpPr>
        <p:spPr>
          <a:xfrm rot="13300813">
            <a:off x="5163451" y="2218202"/>
            <a:ext cx="356485" cy="385897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9E9B55-8BF6-4582-A929-417687F47B78}"/>
              </a:ext>
            </a:extLst>
          </p:cNvPr>
          <p:cNvSpPr txBox="1"/>
          <p:nvPr/>
        </p:nvSpPr>
        <p:spPr>
          <a:xfrm>
            <a:off x="5707692" y="1243786"/>
            <a:ext cx="635077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基本的に、クリック単価</a:t>
            </a:r>
            <a:r>
              <a:rPr lang="en-US" altLang="ja-JP" spc="110" dirty="0"/>
              <a:t>(CPC)</a:t>
            </a:r>
            <a:r>
              <a:rPr lang="ja-JP" altLang="en-US" spc="110" dirty="0"/>
              <a:t>や顧客獲得単価</a:t>
            </a:r>
            <a:r>
              <a:rPr lang="en-US" altLang="ja-JP" spc="110" dirty="0"/>
              <a:t>(CPA)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は</a:t>
            </a:r>
            <a:r>
              <a:rPr kumimoji="1" lang="ja-JP" altLang="en-US" u="sng" spc="110" dirty="0"/>
              <a:t>低ければ低いほど良い</a:t>
            </a:r>
            <a:r>
              <a:rPr kumimoji="1" lang="ja-JP" altLang="en-US" spc="110" dirty="0"/>
              <a:t>。反対に、</a:t>
            </a:r>
            <a:r>
              <a:rPr kumimoji="1" lang="en-US" altLang="ja-JP" spc="110" dirty="0"/>
              <a:t>CTR</a:t>
            </a:r>
            <a:r>
              <a:rPr kumimoji="1" lang="ja-JP" altLang="en-US" spc="110" dirty="0"/>
              <a:t>や</a:t>
            </a:r>
            <a:r>
              <a:rPr kumimoji="1" lang="en-US" altLang="ja-JP" spc="110" dirty="0"/>
              <a:t>CVR</a:t>
            </a:r>
            <a:r>
              <a:rPr kumimoji="1" lang="ja-JP" altLang="en-US" spc="110" dirty="0"/>
              <a:t>、</a:t>
            </a:r>
            <a:r>
              <a:rPr kumimoji="1" lang="en-US" altLang="ja-JP" spc="110" dirty="0"/>
              <a:t>ROI</a:t>
            </a:r>
            <a:r>
              <a:rPr lang="ja-JP" altLang="en-US" spc="110" dirty="0"/>
              <a:t>、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en-US" altLang="ja-JP" spc="110" dirty="0"/>
              <a:t>ROAS</a:t>
            </a:r>
            <a:r>
              <a:rPr kumimoji="1" lang="ja-JP" altLang="en-US" spc="110" dirty="0"/>
              <a:t>は</a:t>
            </a:r>
            <a:r>
              <a:rPr kumimoji="1" lang="ja-JP" altLang="en-US" u="sng" spc="110" dirty="0"/>
              <a:t>大きい方が広告効果がある</a:t>
            </a:r>
            <a:r>
              <a:rPr kumimoji="1" lang="ja-JP" altLang="en-US" spc="110" dirty="0"/>
              <a:t>ことを示す。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また、</a:t>
            </a:r>
            <a:r>
              <a:rPr lang="en-US" altLang="ja-JP" spc="110" dirty="0"/>
              <a:t>CTR</a:t>
            </a:r>
            <a:r>
              <a:rPr lang="ja-JP" altLang="en-US" spc="110" dirty="0"/>
              <a:t>は広告の表示方法や形式の効果を見ること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につながり、</a:t>
            </a:r>
            <a:r>
              <a:rPr kumimoji="1" lang="en-US" altLang="ja-JP" spc="110" dirty="0"/>
              <a:t>CVR</a:t>
            </a:r>
            <a:r>
              <a:rPr kumimoji="1" lang="ja-JP" altLang="en-US" spc="110" dirty="0"/>
              <a:t>は</a:t>
            </a:r>
            <a:r>
              <a:rPr kumimoji="1" lang="en-US" altLang="ja-JP" spc="110" dirty="0"/>
              <a:t>Web</a:t>
            </a:r>
            <a:r>
              <a:rPr kumimoji="1" lang="ja-JP" altLang="en-US" spc="110" dirty="0"/>
              <a:t>サイト運営の管理指標として、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用いられる。</a:t>
            </a:r>
            <a:endParaRPr kumimoji="1" lang="en-US" altLang="ja-JP" spc="11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80B767-2541-4F46-97ED-1DC089664701}"/>
              </a:ext>
            </a:extLst>
          </p:cNvPr>
          <p:cNvSpPr txBox="1"/>
          <p:nvPr/>
        </p:nvSpPr>
        <p:spPr>
          <a:xfrm>
            <a:off x="1426132" y="3607104"/>
            <a:ext cx="9339736" cy="3093154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さらに、</a:t>
            </a:r>
            <a:r>
              <a:rPr kumimoji="1" lang="en-US" altLang="ja-JP" b="1" spc="110" dirty="0"/>
              <a:t>CV</a:t>
            </a:r>
            <a:r>
              <a:rPr kumimoji="1" lang="ja-JP" altLang="en-US" b="1" spc="110" dirty="0"/>
              <a:t>が売上に直結するかどうか</a:t>
            </a:r>
            <a:r>
              <a:rPr kumimoji="1" lang="ja-JP" altLang="en-US" spc="110" dirty="0"/>
              <a:t>によって重要視される指標が異なる。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</a:t>
            </a:r>
            <a:r>
              <a:rPr lang="en-US" altLang="ja-JP" spc="110" dirty="0"/>
              <a:t>EC</a:t>
            </a:r>
            <a:r>
              <a:rPr lang="ja-JP" altLang="en-US" spc="110" dirty="0"/>
              <a:t>サイトのように、</a:t>
            </a:r>
            <a:r>
              <a:rPr lang="en-US" altLang="ja-JP" spc="110" dirty="0"/>
              <a:t>CV</a:t>
            </a:r>
            <a:r>
              <a:rPr lang="ja-JP" altLang="en-US" spc="110" dirty="0"/>
              <a:t>がそのまま売り上げになるような場合、</a:t>
            </a:r>
            <a:r>
              <a:rPr lang="en-US" altLang="ja-JP" spc="110" dirty="0"/>
              <a:t>ROAS</a:t>
            </a:r>
            <a:r>
              <a:rPr lang="ja-JP" altLang="en-US" spc="110" dirty="0"/>
              <a:t>や</a:t>
            </a:r>
            <a:r>
              <a:rPr lang="en-US" altLang="ja-JP" spc="110" dirty="0"/>
              <a:t>ROI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といった売上ベースの指標がより広告効果を示すことになる。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一方で、</a:t>
            </a:r>
            <a:r>
              <a:rPr lang="en-US" altLang="ja-JP" spc="110" dirty="0" err="1"/>
              <a:t>BtoB</a:t>
            </a:r>
            <a:r>
              <a:rPr lang="ja-JP" altLang="en-US" spc="110" dirty="0"/>
              <a:t>ビジネスや実店舗におけるビジネスを主としたサイトでは、サイト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上で大きな売上を出せるモデルではないため、顧客獲得が重要となり、</a:t>
            </a:r>
            <a:r>
              <a:rPr lang="en-US" altLang="ja-JP" spc="110" dirty="0"/>
              <a:t>CPA</a:t>
            </a:r>
            <a:r>
              <a:rPr lang="ja-JP" altLang="en-US" spc="110" dirty="0"/>
              <a:t>や</a:t>
            </a:r>
            <a:r>
              <a:rPr lang="en-US" altLang="ja-JP" spc="110" dirty="0"/>
              <a:t>CVR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といった</a:t>
            </a:r>
            <a:r>
              <a:rPr lang="en-US" altLang="ja-JP" spc="110" dirty="0"/>
              <a:t>CV</a:t>
            </a:r>
            <a:r>
              <a:rPr lang="ja-JP" altLang="en-US" spc="110" dirty="0"/>
              <a:t>ベースの指標の重要性が高まる。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</p:txBody>
      </p:sp>
    </p:spTree>
    <p:extLst>
      <p:ext uri="{BB962C8B-B14F-4D97-AF65-F5344CB8AC3E}">
        <p14:creationId xmlns:p14="http://schemas.microsoft.com/office/powerpoint/2010/main" val="37560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AC1474-9621-42B5-A257-FCC2E36FD43B}"/>
              </a:ext>
            </a:extLst>
          </p:cNvPr>
          <p:cNvSpPr txBox="1"/>
          <p:nvPr/>
        </p:nvSpPr>
        <p:spPr>
          <a:xfrm>
            <a:off x="807813" y="409517"/>
            <a:ext cx="358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spc="110" dirty="0">
                <a:solidFill>
                  <a:srgbClr val="00B0F0"/>
                </a:solidFill>
              </a:rPr>
              <a:t>新たな指標：</a:t>
            </a:r>
            <a:r>
              <a:rPr kumimoji="1" lang="en-US" altLang="ja-JP" sz="3200" b="1" spc="110" dirty="0">
                <a:solidFill>
                  <a:srgbClr val="00B0F0"/>
                </a:solidFill>
              </a:rPr>
              <a:t>LTV</a:t>
            </a:r>
            <a:endParaRPr kumimoji="1" lang="ja-JP" altLang="en-US" sz="3200" b="1" spc="110" dirty="0">
              <a:solidFill>
                <a:srgbClr val="00B0F0"/>
              </a:solidFill>
            </a:endParaRPr>
          </a:p>
        </p:txBody>
      </p:sp>
      <p:pic>
        <p:nvPicPr>
          <p:cNvPr id="2050" name="Picture 2" descr="LTV向上にはボトムファネルが重要">
            <a:extLst>
              <a:ext uri="{FF2B5EF4-FFF2-40B4-BE49-F238E27FC236}">
                <a16:creationId xmlns:a16="http://schemas.microsoft.com/office/drawing/2014/main" id="{BAE9EC77-72DA-4203-B0D5-84CEA33D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9" y="2156604"/>
            <a:ext cx="6376015" cy="33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5D97DD-B44C-429D-A82D-F61C1FB24066}"/>
              </a:ext>
            </a:extLst>
          </p:cNvPr>
          <p:cNvSpPr txBox="1"/>
          <p:nvPr/>
        </p:nvSpPr>
        <p:spPr>
          <a:xfrm>
            <a:off x="6232842" y="458703"/>
            <a:ext cx="5818259" cy="33958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近年の技術革新によって</a:t>
            </a:r>
            <a:r>
              <a:rPr lang="ja-JP" altLang="en-US" u="sng" spc="110" dirty="0"/>
              <a:t>商品の差別化が困難</a:t>
            </a:r>
            <a:r>
              <a:rPr lang="ja-JP" altLang="en-US" spc="110" dirty="0"/>
              <a:t>に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なったり、人口減少から新規顧客獲得のための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マーケティングは費用対効果に見合わなくなって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いる。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また、ニーズの多様化により、新聞やテレビと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いったマスメディアを利用した</a:t>
            </a:r>
            <a:r>
              <a:rPr lang="ja-JP" altLang="en-US" u="sng" spc="110" dirty="0"/>
              <a:t>マスマーケティング</a:t>
            </a:r>
            <a:endParaRPr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の訴求力は低下し、顧客それぞれに合わせた</a:t>
            </a:r>
            <a:r>
              <a:rPr lang="en-US" altLang="ja-JP" b="1" spc="110" dirty="0">
                <a:solidFill>
                  <a:schemeClr val="accent4"/>
                </a:solidFill>
              </a:rPr>
              <a:t>One 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en-US" altLang="ja-JP" b="1" spc="110" dirty="0">
                <a:solidFill>
                  <a:schemeClr val="accent4"/>
                </a:solidFill>
              </a:rPr>
              <a:t>To One</a:t>
            </a:r>
            <a:r>
              <a:rPr lang="ja-JP" altLang="en-US" b="1" spc="110" dirty="0">
                <a:solidFill>
                  <a:schemeClr val="accent4"/>
                </a:solidFill>
              </a:rPr>
              <a:t>マーケティング</a:t>
            </a:r>
            <a:r>
              <a:rPr lang="ja-JP" altLang="en-US" spc="110" dirty="0"/>
              <a:t>が必要となった。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</p:txBody>
      </p:sp>
      <p:sp>
        <p:nvSpPr>
          <p:cNvPr id="9" name="直角三角形 8">
            <a:extLst>
              <a:ext uri="{FF2B5EF4-FFF2-40B4-BE49-F238E27FC236}">
                <a16:creationId xmlns:a16="http://schemas.microsoft.com/office/drawing/2014/main" id="{B58D0454-BC91-4B4D-8B55-C93DC0C333ED}"/>
              </a:ext>
            </a:extLst>
          </p:cNvPr>
          <p:cNvSpPr/>
          <p:nvPr/>
        </p:nvSpPr>
        <p:spPr>
          <a:xfrm rot="18901226">
            <a:off x="8745971" y="3777972"/>
            <a:ext cx="792000" cy="792000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1D437C-440E-4C32-B153-D5372CF9ED72}"/>
              </a:ext>
            </a:extLst>
          </p:cNvPr>
          <p:cNvSpPr txBox="1"/>
          <p:nvPr/>
        </p:nvSpPr>
        <p:spPr>
          <a:xfrm>
            <a:off x="6607302" y="4932443"/>
            <a:ext cx="5069336" cy="67197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dirty="0"/>
              <a:t>　</a:t>
            </a:r>
            <a:r>
              <a:rPr kumimoji="1" lang="ja-JP" altLang="en-US" spc="110" dirty="0"/>
              <a:t>新規顧客ではなく、</a:t>
            </a:r>
            <a:r>
              <a:rPr kumimoji="1" lang="ja-JP" altLang="en-US" b="1" spc="110" dirty="0"/>
              <a:t>既存顧客</a:t>
            </a:r>
            <a:r>
              <a:rPr kumimoji="1" lang="ja-JP" altLang="en-US" spc="110" dirty="0"/>
              <a:t>をターゲット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にしたマーケティングが求められている。</a:t>
            </a:r>
            <a:endParaRPr kumimoji="1" lang="ja-JP" altLang="en-US" spc="11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674D3C-F9AD-40FB-BB12-D386C36AB9D8}"/>
              </a:ext>
            </a:extLst>
          </p:cNvPr>
          <p:cNvSpPr txBox="1"/>
          <p:nvPr/>
        </p:nvSpPr>
        <p:spPr>
          <a:xfrm>
            <a:off x="6717102" y="6458309"/>
            <a:ext cx="5280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https://growth-marketing.jp/knowledge/what-is-ltv/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4668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2A061-CD4F-43A1-A062-CF2C16993F4D}"/>
              </a:ext>
            </a:extLst>
          </p:cNvPr>
          <p:cNvSpPr txBox="1"/>
          <p:nvPr/>
        </p:nvSpPr>
        <p:spPr>
          <a:xfrm>
            <a:off x="3027210" y="1227538"/>
            <a:ext cx="6137578" cy="194412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spc="110" dirty="0">
                <a:solidFill>
                  <a:schemeClr val="accent4"/>
                </a:solidFill>
              </a:rPr>
              <a:t>・</a:t>
            </a:r>
            <a:r>
              <a:rPr kumimoji="1" lang="en-US" altLang="ja-JP" sz="2000" b="1" spc="110" dirty="0">
                <a:solidFill>
                  <a:schemeClr val="accent4"/>
                </a:solidFill>
              </a:rPr>
              <a:t>LTV</a:t>
            </a:r>
            <a:r>
              <a:rPr kumimoji="1" lang="ja-JP" altLang="en-US" sz="2000" spc="110" dirty="0"/>
              <a:t>：</a:t>
            </a:r>
            <a:r>
              <a:rPr kumimoji="1" lang="en-US" altLang="ja-JP" sz="2000" spc="110" dirty="0"/>
              <a:t>Life Time Value</a:t>
            </a:r>
            <a:r>
              <a:rPr kumimoji="1" lang="ja-JP" altLang="en-US" sz="2000" spc="110" dirty="0"/>
              <a:t>の略称であり、</a:t>
            </a:r>
            <a:endParaRPr kumimoji="1"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spc="110" dirty="0"/>
              <a:t>　　　</a:t>
            </a:r>
            <a:r>
              <a:rPr kumimoji="1" lang="ja-JP" altLang="en-US" sz="2000" spc="110" dirty="0"/>
              <a:t>日本語では「顧客生涯価値」と呼ばれる。</a:t>
            </a:r>
            <a:endParaRPr kumimoji="1"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▷ある顧客が取引を開始してから終了するまでの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期間に、自社に対してどれだけの利益をもたら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したのかを算出するための指標</a:t>
            </a:r>
            <a:endParaRPr kumimoji="1" lang="ja-JP" altLang="en-US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AB66C1-6B4E-4621-BA07-850C33F5DB33}"/>
              </a:ext>
            </a:extLst>
          </p:cNvPr>
          <p:cNvSpPr txBox="1"/>
          <p:nvPr/>
        </p:nvSpPr>
        <p:spPr>
          <a:xfrm>
            <a:off x="807813" y="409517"/>
            <a:ext cx="358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spc="110" dirty="0">
                <a:solidFill>
                  <a:srgbClr val="00B0F0"/>
                </a:solidFill>
              </a:rPr>
              <a:t>新たな指標：</a:t>
            </a:r>
            <a:r>
              <a:rPr kumimoji="1" lang="en-US" altLang="ja-JP" sz="3200" b="1" spc="110" dirty="0">
                <a:solidFill>
                  <a:srgbClr val="00B0F0"/>
                </a:solidFill>
              </a:rPr>
              <a:t>LTV</a:t>
            </a:r>
            <a:endParaRPr kumimoji="1" lang="ja-JP" altLang="en-US" sz="3200" b="1" spc="110" dirty="0">
              <a:solidFill>
                <a:srgbClr val="00B0F0"/>
              </a:solidFill>
            </a:endParaRPr>
          </a:p>
        </p:txBody>
      </p:sp>
      <p:pic>
        <p:nvPicPr>
          <p:cNvPr id="6148" name="Picture 4" descr="LTV算出方法">
            <a:extLst>
              <a:ext uri="{FF2B5EF4-FFF2-40B4-BE49-F238E27FC236}">
                <a16:creationId xmlns:a16="http://schemas.microsoft.com/office/drawing/2014/main" id="{917A6332-1DDC-4038-9454-39B9D01E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" y="3644446"/>
            <a:ext cx="5529531" cy="29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2696F6-D05F-4A2F-A721-2BFA1CF7BE0A}"/>
              </a:ext>
            </a:extLst>
          </p:cNvPr>
          <p:cNvSpPr txBox="1"/>
          <p:nvPr/>
        </p:nvSpPr>
        <p:spPr>
          <a:xfrm>
            <a:off x="6400026" y="3956650"/>
            <a:ext cx="581825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</a:t>
            </a:r>
            <a:r>
              <a:rPr kumimoji="1" lang="en-US" altLang="ja-JP" spc="110" dirty="0"/>
              <a:t>LTV</a:t>
            </a:r>
            <a:r>
              <a:rPr kumimoji="1" lang="ja-JP" altLang="en-US" spc="110" dirty="0"/>
              <a:t>は左図のように、数値として求められるが、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en-US" altLang="ja-JP" spc="110" dirty="0"/>
              <a:t>LTV</a:t>
            </a:r>
            <a:r>
              <a:rPr kumimoji="1" lang="ja-JP" altLang="en-US" spc="110" dirty="0"/>
              <a:t>を最大化させるためには、企業や製品に</a:t>
            </a:r>
            <a:r>
              <a:rPr lang="ja-JP" altLang="en-US" spc="110" dirty="0"/>
              <a:t>対する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愛着や信頼といった</a:t>
            </a:r>
            <a:r>
              <a:rPr lang="ja-JP" altLang="en-US" b="1" spc="110" dirty="0"/>
              <a:t>顧客ロイヤリティ</a:t>
            </a:r>
            <a:r>
              <a:rPr lang="ja-JP" altLang="en-US" spc="110" dirty="0"/>
              <a:t>を向上</a:t>
            </a:r>
            <a:r>
              <a:rPr kumimoji="1" lang="ja-JP" altLang="en-US" spc="110" dirty="0"/>
              <a:t>させる</a:t>
            </a:r>
            <a:endParaRPr kumimoji="1" lang="en-US" altLang="ja-JP" spc="11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/>
              <a:t>こと</a:t>
            </a:r>
            <a:r>
              <a:rPr kumimoji="1" lang="ja-JP" altLang="en-US" spc="110" dirty="0"/>
              <a:t>が必要となる。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そのため、</a:t>
            </a:r>
            <a:r>
              <a:rPr kumimoji="1" lang="ja-JP" altLang="en-US" u="sng" spc="110" dirty="0"/>
              <a:t>既存顧客に向けた広告効果も重要性を</a:t>
            </a:r>
            <a:endParaRPr kumimoji="1" lang="en-US" altLang="ja-JP" u="sng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u="sng" spc="110" dirty="0"/>
              <a:t>持っていると</a:t>
            </a:r>
            <a:r>
              <a:rPr lang="ja-JP" altLang="en-US" spc="110" dirty="0"/>
              <a:t>考えられる。</a:t>
            </a:r>
            <a:endParaRPr kumimoji="1" lang="en-US" altLang="ja-JP" spc="110" dirty="0"/>
          </a:p>
        </p:txBody>
      </p:sp>
    </p:spTree>
    <p:extLst>
      <p:ext uri="{BB962C8B-B14F-4D97-AF65-F5344CB8AC3E}">
        <p14:creationId xmlns:p14="http://schemas.microsoft.com/office/powerpoint/2010/main" val="13410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38700</TotalTime>
  <Words>1212</Words>
  <Application>Microsoft Office PowerPoint</Application>
  <PresentationFormat>ワイド画面</PresentationFormat>
  <Paragraphs>168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 洸瑠</dc:creator>
  <cp:lastModifiedBy>後藤 洸瑠</cp:lastModifiedBy>
  <cp:revision>38</cp:revision>
  <dcterms:created xsi:type="dcterms:W3CDTF">2022-01-26T04:58:03Z</dcterms:created>
  <dcterms:modified xsi:type="dcterms:W3CDTF">2022-04-19T09:13:04Z</dcterms:modified>
</cp:coreProperties>
</file>